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Lst>
  <p:sldIdLst>
    <p:sldId id="299" r:id="rId2"/>
    <p:sldId id="267" r:id="rId3"/>
    <p:sldId id="312" r:id="rId4"/>
    <p:sldId id="311" r:id="rId5"/>
    <p:sldId id="315" r:id="rId6"/>
    <p:sldId id="313" r:id="rId7"/>
    <p:sldId id="314" r:id="rId8"/>
    <p:sldId id="268" r:id="rId9"/>
    <p:sldId id="276" r:id="rId10"/>
    <p:sldId id="316" r:id="rId11"/>
    <p:sldId id="323" r:id="rId12"/>
    <p:sldId id="297" r:id="rId13"/>
    <p:sldId id="301" r:id="rId14"/>
    <p:sldId id="308" r:id="rId15"/>
    <p:sldId id="289" r:id="rId16"/>
    <p:sldId id="302" r:id="rId17"/>
    <p:sldId id="292" r:id="rId18"/>
    <p:sldId id="293" r:id="rId19"/>
    <p:sldId id="319" r:id="rId20"/>
    <p:sldId id="320" r:id="rId21"/>
    <p:sldId id="321" r:id="rId22"/>
    <p:sldId id="322" r:id="rId23"/>
  </p:sldIdLst>
  <p:sldSz cx="9144000" cy="6858000" type="screen4x3"/>
  <p:notesSz cx="6858000" cy="9144000"/>
  <p:custDataLst>
    <p:tags r:id="rId24"/>
  </p:custDataLst>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7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CAA67C-CFF0-4C2C-B51B-AC6F1D408AAF}"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en-US"/>
        </a:p>
      </dgm:t>
    </dgm:pt>
    <dgm:pt modelId="{50C2487B-786B-4241-B5DC-002460B03247}">
      <dgm:prSet phldrT="[Text]"/>
      <dgm:spPr/>
      <dgm:t>
        <a:bodyPr/>
        <a:lstStyle/>
        <a:p>
          <a:r>
            <a:rPr lang="en-US" dirty="0" err="1" smtClean="0">
              <a:solidFill>
                <a:schemeClr val="tx1"/>
              </a:solidFill>
            </a:rPr>
            <a:t>Quyền</a:t>
          </a:r>
          <a:endParaRPr lang="en-US" dirty="0">
            <a:solidFill>
              <a:schemeClr val="tx1"/>
            </a:solidFill>
          </a:endParaRPr>
        </a:p>
      </dgm:t>
    </dgm:pt>
    <dgm:pt modelId="{7CEC0515-BA37-44E0-A93D-23E8A3F496DD}" type="parTrans" cxnId="{50F47AEC-C82D-48EA-9A1B-3CC45CDFF805}">
      <dgm:prSet/>
      <dgm:spPr/>
      <dgm:t>
        <a:bodyPr/>
        <a:lstStyle/>
        <a:p>
          <a:endParaRPr lang="en-US"/>
        </a:p>
      </dgm:t>
    </dgm:pt>
    <dgm:pt modelId="{C9EE996A-7816-4447-9205-792CBF795A96}" type="sibTrans" cxnId="{50F47AEC-C82D-48EA-9A1B-3CC45CDFF805}">
      <dgm:prSet/>
      <dgm:spPr/>
      <dgm:t>
        <a:bodyPr/>
        <a:lstStyle/>
        <a:p>
          <a:endParaRPr lang="en-US"/>
        </a:p>
      </dgm:t>
    </dgm:pt>
    <dgm:pt modelId="{74F093DE-A33D-43B6-BE46-083722B3DBF9}">
      <dgm:prSet phldrT="[Text]"/>
      <dgm:spPr/>
      <dgm:t>
        <a:bodyPr/>
        <a:lstStyle/>
        <a:p>
          <a:r>
            <a:rPr lang="en-US" b="1" dirty="0" err="1" smtClean="0">
              <a:solidFill>
                <a:schemeClr val="tx1"/>
              </a:solidFill>
            </a:rPr>
            <a:t>Chủ</a:t>
          </a:r>
          <a:r>
            <a:rPr lang="en-US" b="1" dirty="0" smtClean="0">
              <a:solidFill>
                <a:schemeClr val="tx1"/>
              </a:solidFill>
            </a:rPr>
            <a:t> </a:t>
          </a:r>
          <a:r>
            <a:rPr lang="en-US" b="1" dirty="0" err="1" smtClean="0">
              <a:solidFill>
                <a:schemeClr val="tx1"/>
              </a:solidFill>
            </a:rPr>
            <a:t>thể</a:t>
          </a:r>
          <a:r>
            <a:rPr lang="en-US" b="1" dirty="0" smtClean="0">
              <a:solidFill>
                <a:schemeClr val="tx1"/>
              </a:solidFill>
            </a:rPr>
            <a:t> </a:t>
          </a:r>
          <a:r>
            <a:rPr lang="en-US" b="1" dirty="0" err="1" smtClean="0">
              <a:solidFill>
                <a:schemeClr val="tx1"/>
              </a:solidFill>
            </a:rPr>
            <a:t>chịu</a:t>
          </a:r>
          <a:r>
            <a:rPr lang="en-US" b="1" dirty="0" smtClean="0">
              <a:solidFill>
                <a:schemeClr val="tx1"/>
              </a:solidFill>
            </a:rPr>
            <a:t> </a:t>
          </a:r>
          <a:r>
            <a:rPr lang="en-US" b="1" dirty="0" err="1" smtClean="0">
              <a:solidFill>
                <a:schemeClr val="tx1"/>
              </a:solidFill>
            </a:rPr>
            <a:t>trách</a:t>
          </a:r>
          <a:r>
            <a:rPr lang="en-US" b="1" dirty="0" smtClean="0">
              <a:solidFill>
                <a:schemeClr val="tx1"/>
              </a:solidFill>
            </a:rPr>
            <a:t> </a:t>
          </a:r>
          <a:r>
            <a:rPr lang="en-US" b="1" dirty="0" err="1" smtClean="0">
              <a:solidFill>
                <a:schemeClr val="tx1"/>
              </a:solidFill>
            </a:rPr>
            <a:t>nhiệm</a:t>
          </a:r>
          <a:endParaRPr lang="en-US" b="1" dirty="0">
            <a:solidFill>
              <a:schemeClr val="tx1"/>
            </a:solidFill>
          </a:endParaRPr>
        </a:p>
      </dgm:t>
    </dgm:pt>
    <dgm:pt modelId="{3538D293-2CA2-4D1F-BD44-587906A41E7C}" type="parTrans" cxnId="{CC58673D-4A70-43FC-85EB-8AD69C330713}">
      <dgm:prSet/>
      <dgm:spPr/>
      <dgm:t>
        <a:bodyPr/>
        <a:lstStyle/>
        <a:p>
          <a:endParaRPr lang="en-US"/>
        </a:p>
      </dgm:t>
    </dgm:pt>
    <dgm:pt modelId="{9C3AAC03-C64A-4447-8F40-D5D640568E51}" type="sibTrans" cxnId="{CC58673D-4A70-43FC-85EB-8AD69C330713}">
      <dgm:prSet/>
      <dgm:spPr/>
      <dgm:t>
        <a:bodyPr/>
        <a:lstStyle/>
        <a:p>
          <a:endParaRPr lang="en-US"/>
        </a:p>
      </dgm:t>
    </dgm:pt>
    <dgm:pt modelId="{C4D5E7C0-82AE-46CB-94B7-B9E3D85BF171}">
      <dgm:prSet phldrT="[Text]" custT="1"/>
      <dgm:spPr/>
      <dgm:t>
        <a:bodyPr/>
        <a:lstStyle/>
        <a:p>
          <a:r>
            <a:rPr lang="en-US" sz="1400" b="1" dirty="0" err="1" smtClean="0">
              <a:solidFill>
                <a:schemeClr val="tx1"/>
              </a:solidFill>
            </a:rPr>
            <a:t>Hiểu</a:t>
          </a:r>
          <a:r>
            <a:rPr lang="en-US" sz="1400" b="1" dirty="0" smtClean="0">
              <a:solidFill>
                <a:schemeClr val="tx1"/>
              </a:solidFill>
            </a:rPr>
            <a:t> </a:t>
          </a:r>
          <a:r>
            <a:rPr lang="en-US" sz="1400" b="1" dirty="0" err="1" smtClean="0">
              <a:solidFill>
                <a:schemeClr val="tx1"/>
              </a:solidFill>
            </a:rPr>
            <a:t>và</a:t>
          </a:r>
          <a:r>
            <a:rPr lang="en-US" sz="1400" b="1" dirty="0" smtClean="0">
              <a:solidFill>
                <a:schemeClr val="tx1"/>
              </a:solidFill>
            </a:rPr>
            <a:t> </a:t>
          </a:r>
          <a:r>
            <a:rPr lang="en-US" sz="1800" b="1" dirty="0" err="1" smtClean="0">
              <a:solidFill>
                <a:schemeClr val="tx1"/>
              </a:solidFill>
            </a:rPr>
            <a:t>đòi</a:t>
          </a:r>
          <a:r>
            <a:rPr lang="en-US" sz="1400" b="1" dirty="0" smtClean="0">
              <a:solidFill>
                <a:schemeClr val="tx1"/>
              </a:solidFill>
            </a:rPr>
            <a:t> </a:t>
          </a:r>
          <a:r>
            <a:rPr lang="en-US" sz="1400" b="1" dirty="0" err="1" smtClean="0">
              <a:solidFill>
                <a:schemeClr val="tx1"/>
              </a:solidFill>
            </a:rPr>
            <a:t>hỏi</a:t>
          </a:r>
          <a:r>
            <a:rPr lang="en-US" sz="1400" b="1" dirty="0" smtClean="0">
              <a:solidFill>
                <a:schemeClr val="tx1"/>
              </a:solidFill>
            </a:rPr>
            <a:t> </a:t>
          </a:r>
          <a:r>
            <a:rPr lang="en-US" sz="1400" b="1" dirty="0" err="1" smtClean="0">
              <a:solidFill>
                <a:schemeClr val="tx1"/>
              </a:solidFill>
            </a:rPr>
            <a:t>quyền</a:t>
          </a:r>
          <a:r>
            <a:rPr lang="en-US" sz="1400" b="1" dirty="0" smtClean="0">
              <a:solidFill>
                <a:schemeClr val="tx1"/>
              </a:solidFill>
            </a:rPr>
            <a:t> </a:t>
          </a:r>
          <a:r>
            <a:rPr lang="en-US" sz="1400" b="1" dirty="0" err="1" smtClean="0">
              <a:solidFill>
                <a:schemeClr val="tx1"/>
              </a:solidFill>
            </a:rPr>
            <a:t>được</a:t>
          </a:r>
          <a:r>
            <a:rPr lang="en-US" sz="1400" b="1" dirty="0" smtClean="0">
              <a:solidFill>
                <a:schemeClr val="tx1"/>
              </a:solidFill>
            </a:rPr>
            <a:t> </a:t>
          </a:r>
          <a:r>
            <a:rPr lang="en-US" sz="1400" b="1" dirty="0" err="1" smtClean="0">
              <a:solidFill>
                <a:schemeClr val="tx1"/>
              </a:solidFill>
            </a:rPr>
            <a:t>thực</a:t>
          </a:r>
          <a:r>
            <a:rPr lang="en-US" sz="1400" b="1" dirty="0" smtClean="0">
              <a:solidFill>
                <a:schemeClr val="tx1"/>
              </a:solidFill>
            </a:rPr>
            <a:t> </a:t>
          </a:r>
          <a:r>
            <a:rPr lang="en-US" sz="1400" b="1" dirty="0" err="1" smtClean="0">
              <a:solidFill>
                <a:schemeClr val="tx1"/>
              </a:solidFill>
            </a:rPr>
            <a:t>hiện</a:t>
          </a:r>
          <a:endParaRPr lang="en-US" sz="1400" b="1" dirty="0">
            <a:solidFill>
              <a:schemeClr val="tx1"/>
            </a:solidFill>
          </a:endParaRPr>
        </a:p>
      </dgm:t>
    </dgm:pt>
    <dgm:pt modelId="{C0726CA6-503B-44BD-8915-0029C20F70B6}" type="parTrans" cxnId="{5584A086-031A-4971-8BCE-C4775CFC8D54}">
      <dgm:prSet/>
      <dgm:spPr/>
      <dgm:t>
        <a:bodyPr/>
        <a:lstStyle/>
        <a:p>
          <a:endParaRPr lang="en-US"/>
        </a:p>
      </dgm:t>
    </dgm:pt>
    <dgm:pt modelId="{B8E73046-8FB6-4A2B-B4E7-08DDA5DF3E77}" type="sibTrans" cxnId="{5584A086-031A-4971-8BCE-C4775CFC8D54}">
      <dgm:prSet/>
      <dgm:spPr/>
      <dgm:t>
        <a:bodyPr/>
        <a:lstStyle/>
        <a:p>
          <a:endParaRPr lang="en-US"/>
        </a:p>
      </dgm:t>
    </dgm:pt>
    <dgm:pt modelId="{66B7ABFE-88D6-4963-BE57-3BB86E7BE8BC}">
      <dgm:prSet phldrT="[Text]" custT="1"/>
      <dgm:spPr/>
      <dgm:t>
        <a:bodyPr/>
        <a:lstStyle/>
        <a:p>
          <a:r>
            <a:rPr lang="en-US" sz="1800" b="1" dirty="0" err="1" smtClean="0">
              <a:solidFill>
                <a:schemeClr val="tx1"/>
              </a:solidFill>
            </a:rPr>
            <a:t>Chủ</a:t>
          </a:r>
          <a:r>
            <a:rPr lang="en-US" sz="1800" b="1" dirty="0" smtClean="0">
              <a:solidFill>
                <a:schemeClr val="tx1"/>
              </a:solidFill>
            </a:rPr>
            <a:t> </a:t>
          </a:r>
          <a:r>
            <a:rPr lang="en-US" sz="1800" b="1" dirty="0" err="1" smtClean="0">
              <a:solidFill>
                <a:schemeClr val="tx1"/>
              </a:solidFill>
            </a:rPr>
            <a:t>thể</a:t>
          </a:r>
          <a:r>
            <a:rPr lang="en-US" sz="1800" b="1" dirty="0" smtClean="0">
              <a:solidFill>
                <a:schemeClr val="tx1"/>
              </a:solidFill>
            </a:rPr>
            <a:t> </a:t>
          </a:r>
          <a:r>
            <a:rPr lang="en-US" sz="1800" b="1" dirty="0" err="1" smtClean="0">
              <a:solidFill>
                <a:schemeClr val="tx1"/>
              </a:solidFill>
            </a:rPr>
            <a:t>mang</a:t>
          </a:r>
          <a:r>
            <a:rPr lang="en-US" sz="1800" b="1" dirty="0" smtClean="0">
              <a:solidFill>
                <a:schemeClr val="tx1"/>
              </a:solidFill>
            </a:rPr>
            <a:t> </a:t>
          </a:r>
          <a:r>
            <a:rPr lang="en-US" sz="1800" b="1" dirty="0" err="1" smtClean="0">
              <a:solidFill>
                <a:schemeClr val="tx1"/>
              </a:solidFill>
            </a:rPr>
            <a:t>quyền</a:t>
          </a:r>
          <a:endParaRPr lang="en-US" sz="1800" b="1" dirty="0">
            <a:solidFill>
              <a:schemeClr val="tx1"/>
            </a:solidFill>
          </a:endParaRPr>
        </a:p>
      </dgm:t>
    </dgm:pt>
    <dgm:pt modelId="{7E3BC303-83E0-4B25-9EDE-53642C2E0E27}" type="parTrans" cxnId="{DD097955-CE87-42F8-B34D-059B76A36B9D}">
      <dgm:prSet/>
      <dgm:spPr/>
      <dgm:t>
        <a:bodyPr/>
        <a:lstStyle/>
        <a:p>
          <a:endParaRPr lang="en-US"/>
        </a:p>
      </dgm:t>
    </dgm:pt>
    <dgm:pt modelId="{3184D688-91DD-4158-BB2D-FB959E98ADE4}" type="sibTrans" cxnId="{DD097955-CE87-42F8-B34D-059B76A36B9D}">
      <dgm:prSet/>
      <dgm:spPr/>
      <dgm:t>
        <a:bodyPr/>
        <a:lstStyle/>
        <a:p>
          <a:endParaRPr lang="en-US"/>
        </a:p>
      </dgm:t>
    </dgm:pt>
    <dgm:pt modelId="{7EA2A5CC-79BB-41EE-B64A-463D5F213DB9}">
      <dgm:prSet phldrT="[Text]"/>
      <dgm:spPr/>
      <dgm:t>
        <a:bodyPr/>
        <a:lstStyle/>
        <a:p>
          <a:r>
            <a:rPr lang="en-US" b="1" dirty="0" err="1" smtClean="0">
              <a:solidFill>
                <a:schemeClr val="tx1"/>
              </a:solidFill>
            </a:rPr>
            <a:t>Trách</a:t>
          </a:r>
          <a:r>
            <a:rPr lang="en-US" b="1" dirty="0" smtClean="0">
              <a:solidFill>
                <a:schemeClr val="tx1"/>
              </a:solidFill>
            </a:rPr>
            <a:t> </a:t>
          </a:r>
          <a:r>
            <a:rPr lang="en-US" b="1" dirty="0" err="1" smtClean="0">
              <a:solidFill>
                <a:schemeClr val="tx1"/>
              </a:solidFill>
            </a:rPr>
            <a:t>nhiệm</a:t>
          </a:r>
          <a:r>
            <a:rPr lang="en-US" b="1" dirty="0" smtClean="0">
              <a:solidFill>
                <a:schemeClr val="tx1"/>
              </a:solidFill>
            </a:rPr>
            <a:t> </a:t>
          </a:r>
          <a:r>
            <a:rPr lang="en-US" b="1" dirty="0" err="1" smtClean="0">
              <a:solidFill>
                <a:schemeClr val="tx1"/>
              </a:solidFill>
            </a:rPr>
            <a:t>đáp</a:t>
          </a:r>
          <a:r>
            <a:rPr lang="en-US" b="1" dirty="0" smtClean="0">
              <a:solidFill>
                <a:schemeClr val="tx1"/>
              </a:solidFill>
            </a:rPr>
            <a:t> </a:t>
          </a:r>
          <a:r>
            <a:rPr lang="en-US" b="1" dirty="0" err="1" smtClean="0">
              <a:solidFill>
                <a:schemeClr val="tx1"/>
              </a:solidFill>
            </a:rPr>
            <a:t>ứng</a:t>
          </a:r>
          <a:r>
            <a:rPr lang="en-US" b="1" dirty="0" smtClean="0">
              <a:solidFill>
                <a:schemeClr val="tx1"/>
              </a:solidFill>
            </a:rPr>
            <a:t> </a:t>
          </a:r>
          <a:endParaRPr lang="en-US" b="1" dirty="0">
            <a:solidFill>
              <a:schemeClr val="tx1"/>
            </a:solidFill>
          </a:endParaRPr>
        </a:p>
      </dgm:t>
    </dgm:pt>
    <dgm:pt modelId="{E285FE9B-0D89-479F-90A0-B3766488A5AD}" type="parTrans" cxnId="{CCE356AA-2998-4E6F-8A62-5F87E0B36656}">
      <dgm:prSet/>
      <dgm:spPr/>
      <dgm:t>
        <a:bodyPr/>
        <a:lstStyle/>
        <a:p>
          <a:endParaRPr lang="en-US"/>
        </a:p>
      </dgm:t>
    </dgm:pt>
    <dgm:pt modelId="{4E95785C-FDB2-42EA-9174-64CAA5B69F80}" type="sibTrans" cxnId="{CCE356AA-2998-4E6F-8A62-5F87E0B36656}">
      <dgm:prSet/>
      <dgm:spPr/>
      <dgm:t>
        <a:bodyPr/>
        <a:lstStyle/>
        <a:p>
          <a:endParaRPr lang="en-US"/>
        </a:p>
      </dgm:t>
    </dgm:pt>
    <dgm:pt modelId="{0C190AE2-9004-4E19-A609-818F3FA0AB91}" type="pres">
      <dgm:prSet presAssocID="{A1CAA67C-CFF0-4C2C-B51B-AC6F1D408AAF}" presName="Name0" presStyleCnt="0">
        <dgm:presLayoutVars>
          <dgm:chMax val="1"/>
          <dgm:dir/>
          <dgm:animLvl val="ctr"/>
          <dgm:resizeHandles val="exact"/>
        </dgm:presLayoutVars>
      </dgm:prSet>
      <dgm:spPr/>
      <dgm:t>
        <a:bodyPr/>
        <a:lstStyle/>
        <a:p>
          <a:endParaRPr lang="en-US"/>
        </a:p>
      </dgm:t>
    </dgm:pt>
    <dgm:pt modelId="{10E4F331-3559-49BA-BCBE-95B9F4D44B85}" type="pres">
      <dgm:prSet presAssocID="{50C2487B-786B-4241-B5DC-002460B03247}" presName="centerShape" presStyleLbl="node0" presStyleIdx="0" presStyleCnt="1" custScaleX="128301"/>
      <dgm:spPr/>
      <dgm:t>
        <a:bodyPr/>
        <a:lstStyle/>
        <a:p>
          <a:endParaRPr lang="en-US"/>
        </a:p>
      </dgm:t>
    </dgm:pt>
    <dgm:pt modelId="{E4F44366-FA33-4EF3-A00A-785868F17457}" type="pres">
      <dgm:prSet presAssocID="{74F093DE-A33D-43B6-BE46-083722B3DBF9}" presName="node" presStyleLbl="node1" presStyleIdx="0" presStyleCnt="4" custScaleX="251617" custRadScaleRad="100117" custRadScaleInc="5272">
        <dgm:presLayoutVars>
          <dgm:bulletEnabled val="1"/>
        </dgm:presLayoutVars>
      </dgm:prSet>
      <dgm:spPr/>
      <dgm:t>
        <a:bodyPr/>
        <a:lstStyle/>
        <a:p>
          <a:endParaRPr lang="en-US"/>
        </a:p>
      </dgm:t>
    </dgm:pt>
    <dgm:pt modelId="{E873F51B-1F9D-4073-9923-A3110236019B}" type="pres">
      <dgm:prSet presAssocID="{74F093DE-A33D-43B6-BE46-083722B3DBF9}" presName="dummy" presStyleCnt="0"/>
      <dgm:spPr/>
    </dgm:pt>
    <dgm:pt modelId="{37FDEF29-A796-4EC6-A55D-7F9DE3837453}" type="pres">
      <dgm:prSet presAssocID="{9C3AAC03-C64A-4447-8F40-D5D640568E51}" presName="sibTrans" presStyleLbl="sibTrans2D1" presStyleIdx="0" presStyleCnt="4"/>
      <dgm:spPr/>
      <dgm:t>
        <a:bodyPr/>
        <a:lstStyle/>
        <a:p>
          <a:endParaRPr lang="en-US"/>
        </a:p>
      </dgm:t>
    </dgm:pt>
    <dgm:pt modelId="{1ED12F06-D6B4-4888-B9A6-6464A87A0AA1}" type="pres">
      <dgm:prSet presAssocID="{C4D5E7C0-82AE-46CB-94B7-B9E3D85BF171}" presName="node" presStyleLbl="node1" presStyleIdx="1" presStyleCnt="4" custScaleX="160465" custRadScaleRad="112222" custRadScaleInc="-1402">
        <dgm:presLayoutVars>
          <dgm:bulletEnabled val="1"/>
        </dgm:presLayoutVars>
      </dgm:prSet>
      <dgm:spPr/>
      <dgm:t>
        <a:bodyPr/>
        <a:lstStyle/>
        <a:p>
          <a:endParaRPr lang="en-US"/>
        </a:p>
      </dgm:t>
    </dgm:pt>
    <dgm:pt modelId="{A8AA1AD7-2BD3-4AF6-B2F4-9C7FE465CED5}" type="pres">
      <dgm:prSet presAssocID="{C4D5E7C0-82AE-46CB-94B7-B9E3D85BF171}" presName="dummy" presStyleCnt="0"/>
      <dgm:spPr/>
    </dgm:pt>
    <dgm:pt modelId="{E5F73114-24A2-430D-BDBA-5BD4EA5DA68D}" type="pres">
      <dgm:prSet presAssocID="{B8E73046-8FB6-4A2B-B4E7-08DDA5DF3E77}" presName="sibTrans" presStyleLbl="sibTrans2D1" presStyleIdx="1" presStyleCnt="4"/>
      <dgm:spPr/>
      <dgm:t>
        <a:bodyPr/>
        <a:lstStyle/>
        <a:p>
          <a:endParaRPr lang="en-US"/>
        </a:p>
      </dgm:t>
    </dgm:pt>
    <dgm:pt modelId="{A8E3D515-A254-4D7E-BEE3-DEAD6A63C506}" type="pres">
      <dgm:prSet presAssocID="{66B7ABFE-88D6-4963-BE57-3BB86E7BE8BC}" presName="node" presStyleLbl="node1" presStyleIdx="2" presStyleCnt="4" custScaleX="233129">
        <dgm:presLayoutVars>
          <dgm:bulletEnabled val="1"/>
        </dgm:presLayoutVars>
      </dgm:prSet>
      <dgm:spPr/>
      <dgm:t>
        <a:bodyPr/>
        <a:lstStyle/>
        <a:p>
          <a:endParaRPr lang="en-US"/>
        </a:p>
      </dgm:t>
    </dgm:pt>
    <dgm:pt modelId="{23B68432-76EE-46A8-AEA2-A71B13CE8979}" type="pres">
      <dgm:prSet presAssocID="{66B7ABFE-88D6-4963-BE57-3BB86E7BE8BC}" presName="dummy" presStyleCnt="0"/>
      <dgm:spPr/>
    </dgm:pt>
    <dgm:pt modelId="{63856F28-DFAD-431A-B06F-2EA9C6D5F277}" type="pres">
      <dgm:prSet presAssocID="{3184D688-91DD-4158-BB2D-FB959E98ADE4}" presName="sibTrans" presStyleLbl="sibTrans2D1" presStyleIdx="2" presStyleCnt="4"/>
      <dgm:spPr/>
      <dgm:t>
        <a:bodyPr/>
        <a:lstStyle/>
        <a:p>
          <a:endParaRPr lang="en-US"/>
        </a:p>
      </dgm:t>
    </dgm:pt>
    <dgm:pt modelId="{C6ABE5C2-DC7D-457E-9DEC-77D8FE31E885}" type="pres">
      <dgm:prSet presAssocID="{7EA2A5CC-79BB-41EE-B64A-463D5F213DB9}" presName="node" presStyleLbl="node1" presStyleIdx="3" presStyleCnt="4" custScaleX="181660" custRadScaleRad="127098" custRadScaleInc="4972">
        <dgm:presLayoutVars>
          <dgm:bulletEnabled val="1"/>
        </dgm:presLayoutVars>
      </dgm:prSet>
      <dgm:spPr/>
      <dgm:t>
        <a:bodyPr/>
        <a:lstStyle/>
        <a:p>
          <a:endParaRPr lang="en-US"/>
        </a:p>
      </dgm:t>
    </dgm:pt>
    <dgm:pt modelId="{14F1EACC-877D-4234-870C-857A86D45F93}" type="pres">
      <dgm:prSet presAssocID="{7EA2A5CC-79BB-41EE-B64A-463D5F213DB9}" presName="dummy" presStyleCnt="0"/>
      <dgm:spPr/>
    </dgm:pt>
    <dgm:pt modelId="{78556744-E90F-40ED-AAC0-E43DFB6D0CFA}" type="pres">
      <dgm:prSet presAssocID="{4E95785C-FDB2-42EA-9174-64CAA5B69F80}" presName="sibTrans" presStyleLbl="sibTrans2D1" presStyleIdx="3" presStyleCnt="4"/>
      <dgm:spPr/>
      <dgm:t>
        <a:bodyPr/>
        <a:lstStyle/>
        <a:p>
          <a:endParaRPr lang="en-US"/>
        </a:p>
      </dgm:t>
    </dgm:pt>
  </dgm:ptLst>
  <dgm:cxnLst>
    <dgm:cxn modelId="{CBF0153D-7F15-49B1-81E1-67233B0987AE}" type="presOf" srcId="{50C2487B-786B-4241-B5DC-002460B03247}" destId="{10E4F331-3559-49BA-BCBE-95B9F4D44B85}" srcOrd="0" destOrd="0" presId="urn:microsoft.com/office/officeart/2005/8/layout/radial6"/>
    <dgm:cxn modelId="{34839972-BA49-4641-94D1-6C53E1FA08B5}" type="presOf" srcId="{9C3AAC03-C64A-4447-8F40-D5D640568E51}" destId="{37FDEF29-A796-4EC6-A55D-7F9DE3837453}" srcOrd="0" destOrd="0" presId="urn:microsoft.com/office/officeart/2005/8/layout/radial6"/>
    <dgm:cxn modelId="{DD097955-CE87-42F8-B34D-059B76A36B9D}" srcId="{50C2487B-786B-4241-B5DC-002460B03247}" destId="{66B7ABFE-88D6-4963-BE57-3BB86E7BE8BC}" srcOrd="2" destOrd="0" parTransId="{7E3BC303-83E0-4B25-9EDE-53642C2E0E27}" sibTransId="{3184D688-91DD-4158-BB2D-FB959E98ADE4}"/>
    <dgm:cxn modelId="{CCE356AA-2998-4E6F-8A62-5F87E0B36656}" srcId="{50C2487B-786B-4241-B5DC-002460B03247}" destId="{7EA2A5CC-79BB-41EE-B64A-463D5F213DB9}" srcOrd="3" destOrd="0" parTransId="{E285FE9B-0D89-479F-90A0-B3766488A5AD}" sibTransId="{4E95785C-FDB2-42EA-9174-64CAA5B69F80}"/>
    <dgm:cxn modelId="{2E8FE5AD-2B7A-471D-B9C2-2167483A2A1D}" type="presOf" srcId="{66B7ABFE-88D6-4963-BE57-3BB86E7BE8BC}" destId="{A8E3D515-A254-4D7E-BEE3-DEAD6A63C506}" srcOrd="0" destOrd="0" presId="urn:microsoft.com/office/officeart/2005/8/layout/radial6"/>
    <dgm:cxn modelId="{5584A086-031A-4971-8BCE-C4775CFC8D54}" srcId="{50C2487B-786B-4241-B5DC-002460B03247}" destId="{C4D5E7C0-82AE-46CB-94B7-B9E3D85BF171}" srcOrd="1" destOrd="0" parTransId="{C0726CA6-503B-44BD-8915-0029C20F70B6}" sibTransId="{B8E73046-8FB6-4A2B-B4E7-08DDA5DF3E77}"/>
    <dgm:cxn modelId="{B313536F-3C58-494C-8F00-0BCD850843F6}" type="presOf" srcId="{A1CAA67C-CFF0-4C2C-B51B-AC6F1D408AAF}" destId="{0C190AE2-9004-4E19-A609-818F3FA0AB91}" srcOrd="0" destOrd="0" presId="urn:microsoft.com/office/officeart/2005/8/layout/radial6"/>
    <dgm:cxn modelId="{723E7EC4-3ED7-4857-BDB6-C5BAAA206AD5}" type="presOf" srcId="{C4D5E7C0-82AE-46CB-94B7-B9E3D85BF171}" destId="{1ED12F06-D6B4-4888-B9A6-6464A87A0AA1}" srcOrd="0" destOrd="0" presId="urn:microsoft.com/office/officeart/2005/8/layout/radial6"/>
    <dgm:cxn modelId="{1131F868-86E5-4772-BC46-A7F96FC691ED}" type="presOf" srcId="{3184D688-91DD-4158-BB2D-FB959E98ADE4}" destId="{63856F28-DFAD-431A-B06F-2EA9C6D5F277}" srcOrd="0" destOrd="0" presId="urn:microsoft.com/office/officeart/2005/8/layout/radial6"/>
    <dgm:cxn modelId="{783CD257-58F1-4E03-9A42-8CFE97A44E70}" type="presOf" srcId="{74F093DE-A33D-43B6-BE46-083722B3DBF9}" destId="{E4F44366-FA33-4EF3-A00A-785868F17457}" srcOrd="0" destOrd="0" presId="urn:microsoft.com/office/officeart/2005/8/layout/radial6"/>
    <dgm:cxn modelId="{50F47AEC-C82D-48EA-9A1B-3CC45CDFF805}" srcId="{A1CAA67C-CFF0-4C2C-B51B-AC6F1D408AAF}" destId="{50C2487B-786B-4241-B5DC-002460B03247}" srcOrd="0" destOrd="0" parTransId="{7CEC0515-BA37-44E0-A93D-23E8A3F496DD}" sibTransId="{C9EE996A-7816-4447-9205-792CBF795A96}"/>
    <dgm:cxn modelId="{0698B7DD-E48D-4F32-A482-ADB691FBED5C}" type="presOf" srcId="{4E95785C-FDB2-42EA-9174-64CAA5B69F80}" destId="{78556744-E90F-40ED-AAC0-E43DFB6D0CFA}" srcOrd="0" destOrd="0" presId="urn:microsoft.com/office/officeart/2005/8/layout/radial6"/>
    <dgm:cxn modelId="{26E47833-C903-4632-939A-C0477504BBA2}" type="presOf" srcId="{7EA2A5CC-79BB-41EE-B64A-463D5F213DB9}" destId="{C6ABE5C2-DC7D-457E-9DEC-77D8FE31E885}" srcOrd="0" destOrd="0" presId="urn:microsoft.com/office/officeart/2005/8/layout/radial6"/>
    <dgm:cxn modelId="{CC58673D-4A70-43FC-85EB-8AD69C330713}" srcId="{50C2487B-786B-4241-B5DC-002460B03247}" destId="{74F093DE-A33D-43B6-BE46-083722B3DBF9}" srcOrd="0" destOrd="0" parTransId="{3538D293-2CA2-4D1F-BD44-587906A41E7C}" sibTransId="{9C3AAC03-C64A-4447-8F40-D5D640568E51}"/>
    <dgm:cxn modelId="{F0937C9E-BC89-4DEA-B3BE-9709857B44F6}" type="presOf" srcId="{B8E73046-8FB6-4A2B-B4E7-08DDA5DF3E77}" destId="{E5F73114-24A2-430D-BDBA-5BD4EA5DA68D}" srcOrd="0" destOrd="0" presId="urn:microsoft.com/office/officeart/2005/8/layout/radial6"/>
    <dgm:cxn modelId="{6A44E866-72E5-451C-9668-BE17C9E1D350}" type="presParOf" srcId="{0C190AE2-9004-4E19-A609-818F3FA0AB91}" destId="{10E4F331-3559-49BA-BCBE-95B9F4D44B85}" srcOrd="0" destOrd="0" presId="urn:microsoft.com/office/officeart/2005/8/layout/radial6"/>
    <dgm:cxn modelId="{84174663-B044-437F-A335-516824854944}" type="presParOf" srcId="{0C190AE2-9004-4E19-A609-818F3FA0AB91}" destId="{E4F44366-FA33-4EF3-A00A-785868F17457}" srcOrd="1" destOrd="0" presId="urn:microsoft.com/office/officeart/2005/8/layout/radial6"/>
    <dgm:cxn modelId="{7CE9A357-1FF6-4EAA-8779-44BE2567BE88}" type="presParOf" srcId="{0C190AE2-9004-4E19-A609-818F3FA0AB91}" destId="{E873F51B-1F9D-4073-9923-A3110236019B}" srcOrd="2" destOrd="0" presId="urn:microsoft.com/office/officeart/2005/8/layout/radial6"/>
    <dgm:cxn modelId="{4B76773C-9891-4ACB-8389-B9DCB793E491}" type="presParOf" srcId="{0C190AE2-9004-4E19-A609-818F3FA0AB91}" destId="{37FDEF29-A796-4EC6-A55D-7F9DE3837453}" srcOrd="3" destOrd="0" presId="urn:microsoft.com/office/officeart/2005/8/layout/radial6"/>
    <dgm:cxn modelId="{8B18E3E9-1331-4309-A39F-32EAD49E73A7}" type="presParOf" srcId="{0C190AE2-9004-4E19-A609-818F3FA0AB91}" destId="{1ED12F06-D6B4-4888-B9A6-6464A87A0AA1}" srcOrd="4" destOrd="0" presId="urn:microsoft.com/office/officeart/2005/8/layout/radial6"/>
    <dgm:cxn modelId="{DD88FF31-5F69-43BF-AA10-634DB7ABC259}" type="presParOf" srcId="{0C190AE2-9004-4E19-A609-818F3FA0AB91}" destId="{A8AA1AD7-2BD3-4AF6-B2F4-9C7FE465CED5}" srcOrd="5" destOrd="0" presId="urn:microsoft.com/office/officeart/2005/8/layout/radial6"/>
    <dgm:cxn modelId="{B760AB88-DEA7-4FC8-BA9E-1C68CD48820C}" type="presParOf" srcId="{0C190AE2-9004-4E19-A609-818F3FA0AB91}" destId="{E5F73114-24A2-430D-BDBA-5BD4EA5DA68D}" srcOrd="6" destOrd="0" presId="urn:microsoft.com/office/officeart/2005/8/layout/radial6"/>
    <dgm:cxn modelId="{F041B705-BDFF-4AC8-A108-4B287F0C9A20}" type="presParOf" srcId="{0C190AE2-9004-4E19-A609-818F3FA0AB91}" destId="{A8E3D515-A254-4D7E-BEE3-DEAD6A63C506}" srcOrd="7" destOrd="0" presId="urn:microsoft.com/office/officeart/2005/8/layout/radial6"/>
    <dgm:cxn modelId="{661C2DB2-3D41-479B-9D88-F7ADBDFB5E87}" type="presParOf" srcId="{0C190AE2-9004-4E19-A609-818F3FA0AB91}" destId="{23B68432-76EE-46A8-AEA2-A71B13CE8979}" srcOrd="8" destOrd="0" presId="urn:microsoft.com/office/officeart/2005/8/layout/radial6"/>
    <dgm:cxn modelId="{E9FBB87B-55E6-415A-B522-BC2055122746}" type="presParOf" srcId="{0C190AE2-9004-4E19-A609-818F3FA0AB91}" destId="{63856F28-DFAD-431A-B06F-2EA9C6D5F277}" srcOrd="9" destOrd="0" presId="urn:microsoft.com/office/officeart/2005/8/layout/radial6"/>
    <dgm:cxn modelId="{3288C7A1-F75E-46F0-86B3-F57E8416D339}" type="presParOf" srcId="{0C190AE2-9004-4E19-A609-818F3FA0AB91}" destId="{C6ABE5C2-DC7D-457E-9DEC-77D8FE31E885}" srcOrd="10" destOrd="0" presId="urn:microsoft.com/office/officeart/2005/8/layout/radial6"/>
    <dgm:cxn modelId="{563935FC-8E18-46F4-A46A-AB8089D59D9B}" type="presParOf" srcId="{0C190AE2-9004-4E19-A609-818F3FA0AB91}" destId="{14F1EACC-877D-4234-870C-857A86D45F93}" srcOrd="11" destOrd="0" presId="urn:microsoft.com/office/officeart/2005/8/layout/radial6"/>
    <dgm:cxn modelId="{399A263B-8F10-47F8-B1F4-7F3C14201BCB}" type="presParOf" srcId="{0C190AE2-9004-4E19-A609-818F3FA0AB91}" destId="{78556744-E90F-40ED-AAC0-E43DFB6D0CFA}"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E80ADD-9200-4A28-B9A8-39ECD12A6347}"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DF9F76F-2E13-4C14-BE6A-93C681C4D1E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CBC923-766A-4A6C-AC91-EF01C9F1035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B706F0AF-8BB3-4D1D-B97E-78ECE9831990}"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304E5B-4661-4175-B4B4-0D9F2B90D64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7B4DE-EE15-49E4-9F4D-F3A8DF713D5A}"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BADB07-49EB-4D17-93B5-393383FDE0C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677800-5EBD-4800-8D00-F034ABF739E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FB6396-3643-4194-A6A4-22EA79FD949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BD4EA9-7332-4FED-B20C-B6DAFA859B8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FD0D6A-E08F-4291-90C9-2CD2A7E7152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88F2C25-421F-4497-8EEF-718C3969888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270C22A-65DB-4BF6-84CF-767779C395EA}"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6.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2.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533400" y="990600"/>
            <a:ext cx="8153400" cy="3200400"/>
          </a:xfrm>
        </p:spPr>
        <p:txBody>
          <a:bodyPr>
            <a:normAutofit fontScale="90000"/>
          </a:bodyPr>
          <a:lstStyle/>
          <a:p>
            <a:pPr algn="ctr"/>
            <a:r>
              <a:rPr lang="en-US" sz="3600" b="1" dirty="0">
                <a:solidFill>
                  <a:srgbClr val="FF0000"/>
                </a:solidFill>
                <a:latin typeface=".VnTimeH" pitchFamily="34" charset="0"/>
              </a:rPr>
              <a:t/>
            </a:r>
            <a:br>
              <a:rPr lang="en-US" sz="3600" b="1" dirty="0">
                <a:solidFill>
                  <a:srgbClr val="FF0000"/>
                </a:solidFill>
                <a:latin typeface=".VnTimeH" pitchFamily="34" charset="0"/>
              </a:rPr>
            </a:br>
            <a:r>
              <a:rPr lang="en-US" sz="4000" b="1" dirty="0" smtClean="0">
                <a:solidFill>
                  <a:srgbClr val="FF0000"/>
                </a:solidFill>
              </a:rPr>
              <a:t> </a:t>
            </a:r>
            <a:r>
              <a:rPr lang="en-US" sz="4000" b="1" dirty="0">
                <a:solidFill>
                  <a:srgbClr val="FF0000"/>
                </a:solidFill>
              </a:rPr>
              <a:t/>
            </a:r>
            <a:br>
              <a:rPr lang="en-US" sz="4000" b="1" dirty="0">
                <a:solidFill>
                  <a:srgbClr val="FF0000"/>
                </a:solidFill>
              </a:rPr>
            </a:br>
            <a:r>
              <a:rPr lang="vi-VN" sz="3100" b="1" dirty="0" smtClean="0">
                <a:solidFill>
                  <a:srgbClr val="FF0000"/>
                </a:solidFill>
              </a:rPr>
              <a:t>Bài 1</a:t>
            </a:r>
            <a:r>
              <a:rPr lang="en-US" sz="4000" b="1" dirty="0">
                <a:solidFill>
                  <a:srgbClr val="FF0000"/>
                </a:solidFill>
              </a:rPr>
              <a:t/>
            </a:r>
            <a:br>
              <a:rPr lang="en-US" sz="4000" b="1" dirty="0">
                <a:solidFill>
                  <a:srgbClr val="FF0000"/>
                </a:solidFill>
              </a:rPr>
            </a:br>
            <a:r>
              <a:rPr lang="en-US" sz="3600" b="1" dirty="0">
                <a:solidFill>
                  <a:srgbClr val="FF0000"/>
                </a:solidFill>
              </a:rPr>
              <a:t> Công </a:t>
            </a:r>
            <a:r>
              <a:rPr lang="en-US" sz="3600" b="1" dirty="0" err="1">
                <a:solidFill>
                  <a:srgbClr val="FF0000"/>
                </a:solidFill>
              </a:rPr>
              <a:t>ước</a:t>
            </a:r>
            <a:r>
              <a:rPr lang="en-US" sz="3600" b="1" dirty="0">
                <a:solidFill>
                  <a:srgbClr val="FF0000"/>
                </a:solidFill>
              </a:rPr>
              <a:t> </a:t>
            </a:r>
            <a:r>
              <a:rPr lang="en-US" sz="3600" b="1" dirty="0" err="1">
                <a:solidFill>
                  <a:srgbClr val="FF0000"/>
                </a:solidFill>
              </a:rPr>
              <a:t>Liên</a:t>
            </a:r>
            <a:r>
              <a:rPr lang="en-US" sz="3600" b="1" dirty="0">
                <a:solidFill>
                  <a:srgbClr val="FF0000"/>
                </a:solidFill>
              </a:rPr>
              <a:t> </a:t>
            </a:r>
            <a:r>
              <a:rPr lang="en-US" sz="3600" b="1" dirty="0" err="1">
                <a:solidFill>
                  <a:srgbClr val="FF0000"/>
                </a:solidFill>
              </a:rPr>
              <a:t>hiệp</a:t>
            </a:r>
            <a:r>
              <a:rPr lang="en-US" sz="3600" b="1" dirty="0">
                <a:solidFill>
                  <a:srgbClr val="FF0000"/>
                </a:solidFill>
              </a:rPr>
              <a:t> </a:t>
            </a:r>
            <a:r>
              <a:rPr lang="en-US" sz="3600" b="1" dirty="0" err="1">
                <a:solidFill>
                  <a:srgbClr val="FF0000"/>
                </a:solidFill>
              </a:rPr>
              <a:t>quốc</a:t>
            </a:r>
            <a:r>
              <a:rPr lang="en-US" sz="3600" b="1" dirty="0">
                <a:solidFill>
                  <a:srgbClr val="FF0000"/>
                </a:solidFill>
              </a:rPr>
              <a:t> </a:t>
            </a:r>
            <a:r>
              <a:rPr lang="en-US" sz="3600" b="1" dirty="0" smtClean="0">
                <a:solidFill>
                  <a:srgbClr val="FF0000"/>
                </a:solidFill>
              </a:rPr>
              <a:t/>
            </a:r>
            <a:br>
              <a:rPr lang="en-US" sz="3600" b="1" dirty="0" smtClean="0">
                <a:solidFill>
                  <a:srgbClr val="FF0000"/>
                </a:solidFill>
              </a:rPr>
            </a:br>
            <a:r>
              <a:rPr lang="en-US" sz="3600" b="1" dirty="0" err="1" smtClean="0">
                <a:solidFill>
                  <a:srgbClr val="FF0000"/>
                </a:solidFill>
              </a:rPr>
              <a:t>về</a:t>
            </a:r>
            <a:r>
              <a:rPr lang="en-US" sz="3600" b="1" dirty="0" smtClean="0">
                <a:solidFill>
                  <a:srgbClr val="FF0000"/>
                </a:solidFill>
              </a:rPr>
              <a:t> </a:t>
            </a:r>
            <a:br>
              <a:rPr lang="en-US" sz="3600" b="1" dirty="0" smtClean="0">
                <a:solidFill>
                  <a:srgbClr val="FF0000"/>
                </a:solidFill>
              </a:rPr>
            </a:br>
            <a:r>
              <a:rPr lang="en-US" sz="3600" b="1" dirty="0" err="1" smtClean="0">
                <a:solidFill>
                  <a:srgbClr val="FF0000"/>
                </a:solidFill>
              </a:rPr>
              <a:t>Quyền</a:t>
            </a:r>
            <a:r>
              <a:rPr lang="en-US" sz="3600" b="1" dirty="0" smtClean="0">
                <a:solidFill>
                  <a:srgbClr val="FF0000"/>
                </a:solidFill>
              </a:rPr>
              <a:t> </a:t>
            </a:r>
            <a:r>
              <a:rPr lang="en-US" sz="3600" b="1" dirty="0" err="1" smtClean="0">
                <a:solidFill>
                  <a:srgbClr val="FF0000"/>
                </a:solidFill>
              </a:rPr>
              <a:t>trẻ</a:t>
            </a:r>
            <a:r>
              <a:rPr lang="en-US" sz="3600" b="1" dirty="0" smtClean="0">
                <a:solidFill>
                  <a:srgbClr val="FF0000"/>
                </a:solidFill>
              </a:rPr>
              <a:t> </a:t>
            </a:r>
            <a:r>
              <a:rPr lang="en-US" sz="3600" b="1" dirty="0" err="1" smtClean="0">
                <a:solidFill>
                  <a:srgbClr val="FF0000"/>
                </a:solidFill>
              </a:rPr>
              <a:t>em</a:t>
            </a:r>
            <a:r>
              <a:rPr lang="en-US" sz="3600" b="1" dirty="0" smtClean="0">
                <a:solidFill>
                  <a:srgbClr val="FF0000"/>
                </a:solidFill>
              </a:rPr>
              <a:t>  </a:t>
            </a:r>
            <a:r>
              <a:rPr lang="en-US" sz="3200" b="1" dirty="0">
                <a:solidFill>
                  <a:srgbClr val="FF0000"/>
                </a:solidFill>
              </a:rPr>
              <a:t/>
            </a:r>
            <a:br>
              <a:rPr lang="en-US" sz="3200" b="1" dirty="0">
                <a:solidFill>
                  <a:srgbClr val="FF0000"/>
                </a:solidFill>
              </a:rPr>
            </a:br>
            <a:r>
              <a:rPr lang="en-US" sz="3200" b="1" dirty="0">
                <a:solidFill>
                  <a:srgbClr val="0000FF"/>
                </a:solidFill>
                <a:latin typeface=".VnTimeH" pitchFamily="34" charset="0"/>
              </a:rPr>
              <a:t/>
            </a:r>
            <a:br>
              <a:rPr lang="en-US" sz="3200" b="1" dirty="0">
                <a:solidFill>
                  <a:srgbClr val="0000FF"/>
                </a:solidFill>
                <a:latin typeface=".VnTimeH" pitchFamily="34" charset="0"/>
              </a:rPr>
            </a:br>
            <a:endParaRPr lang="en-US" sz="3200" b="1" dirty="0">
              <a:solidFill>
                <a:srgbClr val="0000FF"/>
              </a:solidFill>
              <a:latin typeface=".VnTimeH" pitchFamily="34" charset="0"/>
            </a:endParaRPr>
          </a:p>
        </p:txBody>
      </p:sp>
      <p:graphicFrame>
        <p:nvGraphicFramePr>
          <p:cNvPr id="36868" name="Object 4"/>
          <p:cNvGraphicFramePr>
            <a:graphicFrameLocks noChangeAspect="1"/>
          </p:cNvGraphicFramePr>
          <p:nvPr/>
        </p:nvGraphicFramePr>
        <p:xfrm>
          <a:off x="152400" y="1676400"/>
          <a:ext cx="3276600" cy="4948033"/>
        </p:xfrm>
        <a:graphic>
          <a:graphicData uri="http://schemas.openxmlformats.org/presentationml/2006/ole">
            <mc:AlternateContent xmlns:mc="http://schemas.openxmlformats.org/markup-compatibility/2006">
              <mc:Choice xmlns:v="urn:schemas-microsoft-com:vml" Requires="v">
                <p:oleObj spid="_x0000_s1032" name="Clip" r:id="rId3" imgW="3531960" imgH="4445640" progId="">
                  <p:embed/>
                </p:oleObj>
              </mc:Choice>
              <mc:Fallback>
                <p:oleObj name="Clip" r:id="rId3" imgW="3531960" imgH="444564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676400"/>
                        <a:ext cx="3276600" cy="494803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strips(downLeft)">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idx="1"/>
          </p:nvPr>
        </p:nvSpPr>
        <p:spPr>
          <a:xfrm>
            <a:off x="381000" y="533400"/>
            <a:ext cx="8382000" cy="5867400"/>
          </a:xfrm>
        </p:spPr>
        <p:txBody>
          <a:bodyPr>
            <a:normAutofit/>
          </a:bodyPr>
          <a:lstStyle/>
          <a:p>
            <a:pPr>
              <a:lnSpc>
                <a:spcPct val="90000"/>
              </a:lnSpc>
              <a:buFontTx/>
              <a:buNone/>
            </a:pPr>
            <a:endParaRPr lang="pt-BR" sz="2800" b="1" dirty="0">
              <a:solidFill>
                <a:srgbClr val="FF0000"/>
              </a:solidFill>
            </a:endParaRPr>
          </a:p>
          <a:p>
            <a:pPr>
              <a:lnSpc>
                <a:spcPct val="90000"/>
              </a:lnSpc>
              <a:buFontTx/>
              <a:buNone/>
            </a:pPr>
            <a:r>
              <a:rPr lang="pt-BR" sz="2800" b="1" dirty="0" smtClean="0">
                <a:solidFill>
                  <a:srgbClr val="FF0000"/>
                </a:solidFill>
              </a:rPr>
              <a:t>Cách tiếp cận dựa trên quyền:</a:t>
            </a:r>
          </a:p>
          <a:p>
            <a:pPr>
              <a:lnSpc>
                <a:spcPct val="90000"/>
              </a:lnSpc>
              <a:buFontTx/>
              <a:buNone/>
            </a:pPr>
            <a:endParaRPr lang="pt-BR" sz="2800" b="1" dirty="0" smtClean="0">
              <a:solidFill>
                <a:srgbClr val="FF0000"/>
              </a:solidFill>
            </a:endParaRPr>
          </a:p>
          <a:p>
            <a:pPr>
              <a:lnSpc>
                <a:spcPct val="90000"/>
              </a:lnSpc>
              <a:buFontTx/>
              <a:buNone/>
            </a:pPr>
            <a:r>
              <a:rPr lang="pt-BR" sz="2800" b="1" dirty="0" smtClean="0"/>
              <a:t>-  Quyền được tôn trọng, quy định trong các văn bản pháp lý</a:t>
            </a:r>
            <a:endParaRPr lang="pt-BR" sz="2800" b="1" dirty="0"/>
          </a:p>
          <a:p>
            <a:pPr>
              <a:lnSpc>
                <a:spcPct val="90000"/>
              </a:lnSpc>
              <a:buFontTx/>
              <a:buChar char="-"/>
            </a:pPr>
            <a:r>
              <a:rPr lang="en-US" sz="2800" b="1" dirty="0" err="1" smtClean="0"/>
              <a:t>Bình</a:t>
            </a:r>
            <a:r>
              <a:rPr lang="en-US" sz="2800" b="1" dirty="0" smtClean="0"/>
              <a:t> </a:t>
            </a:r>
            <a:r>
              <a:rPr lang="en-US" sz="2800" b="1" dirty="0" err="1" smtClean="0"/>
              <a:t>đẳng</a:t>
            </a:r>
            <a:r>
              <a:rPr lang="en-US" sz="2800" b="1" dirty="0" smtClean="0"/>
              <a:t> </a:t>
            </a:r>
            <a:r>
              <a:rPr lang="en-US" sz="2800" b="1" dirty="0" err="1" smtClean="0"/>
              <a:t>không</a:t>
            </a:r>
            <a:r>
              <a:rPr lang="en-US" sz="2800" b="1" dirty="0" smtClean="0"/>
              <a:t> </a:t>
            </a:r>
            <a:r>
              <a:rPr lang="en-US" sz="2800" b="1" dirty="0" err="1"/>
              <a:t>phân</a:t>
            </a:r>
            <a:r>
              <a:rPr lang="en-US" sz="2800" b="1" dirty="0"/>
              <a:t> </a:t>
            </a:r>
            <a:r>
              <a:rPr lang="en-US" sz="2800" b="1" dirty="0" err="1"/>
              <a:t>biệt</a:t>
            </a:r>
            <a:r>
              <a:rPr lang="en-US" sz="2800" b="1" dirty="0"/>
              <a:t> </a:t>
            </a:r>
            <a:r>
              <a:rPr lang="en-US" sz="2800" b="1" dirty="0" err="1"/>
              <a:t>đối</a:t>
            </a:r>
            <a:r>
              <a:rPr lang="en-US" sz="2800" b="1" dirty="0"/>
              <a:t> </a:t>
            </a:r>
            <a:r>
              <a:rPr lang="en-US" sz="2800" b="1" dirty="0" err="1" smtClean="0"/>
              <a:t>xử</a:t>
            </a:r>
            <a:r>
              <a:rPr lang="en-US" sz="2800" b="1" dirty="0"/>
              <a:t> </a:t>
            </a:r>
            <a:r>
              <a:rPr lang="en-US" sz="2800" b="1" dirty="0" err="1" smtClean="0"/>
              <a:t>với</a:t>
            </a:r>
            <a:r>
              <a:rPr lang="en-US" sz="2800" b="1" dirty="0" smtClean="0"/>
              <a:t> </a:t>
            </a:r>
            <a:r>
              <a:rPr lang="en-US" sz="2800" b="1" dirty="0" err="1" smtClean="0"/>
              <a:t>bất</a:t>
            </a:r>
            <a:r>
              <a:rPr lang="en-US" sz="2800" b="1" dirty="0" smtClean="0"/>
              <a:t> </a:t>
            </a:r>
            <a:r>
              <a:rPr lang="en-US" sz="2800" b="1" dirty="0" err="1" smtClean="0"/>
              <a:t>kỳ</a:t>
            </a:r>
            <a:r>
              <a:rPr lang="en-US" sz="2800" b="1" dirty="0" smtClean="0"/>
              <a:t> </a:t>
            </a:r>
            <a:r>
              <a:rPr lang="en-US" sz="2800" b="1" dirty="0" err="1" smtClean="0"/>
              <a:t>cá</a:t>
            </a:r>
            <a:r>
              <a:rPr lang="en-US" sz="2800" b="1" dirty="0" smtClean="0"/>
              <a:t> </a:t>
            </a:r>
            <a:r>
              <a:rPr lang="en-US" sz="2800" b="1" dirty="0" err="1" smtClean="0"/>
              <a:t>nhân</a:t>
            </a:r>
            <a:r>
              <a:rPr lang="en-US" sz="2800" b="1" dirty="0" smtClean="0"/>
              <a:t>, </a:t>
            </a:r>
            <a:r>
              <a:rPr lang="en-US" sz="2800" b="1" dirty="0" err="1" smtClean="0"/>
              <a:t>nhóm</a:t>
            </a:r>
            <a:r>
              <a:rPr lang="en-US" sz="2800" b="1" dirty="0" smtClean="0"/>
              <a:t> </a:t>
            </a:r>
            <a:r>
              <a:rPr lang="en-US" sz="2800" b="1" dirty="0" err="1" smtClean="0"/>
              <a:t>trẻ</a:t>
            </a:r>
            <a:r>
              <a:rPr lang="en-US" sz="2800" b="1" dirty="0" smtClean="0"/>
              <a:t> </a:t>
            </a:r>
            <a:r>
              <a:rPr lang="en-US" sz="2800" b="1" dirty="0" err="1" smtClean="0"/>
              <a:t>nào</a:t>
            </a:r>
            <a:endParaRPr lang="pt-BR" sz="2800" b="1" dirty="0" smtClean="0">
              <a:solidFill>
                <a:srgbClr val="FF0000"/>
              </a:solidFill>
            </a:endParaRPr>
          </a:p>
          <a:p>
            <a:pPr>
              <a:lnSpc>
                <a:spcPct val="90000"/>
              </a:lnSpc>
              <a:buFontTx/>
              <a:buNone/>
            </a:pPr>
            <a:r>
              <a:rPr lang="en-US" sz="2800" b="1" dirty="0" smtClean="0"/>
              <a:t> -  </a:t>
            </a:r>
            <a:r>
              <a:rPr lang="en-US" sz="2800" b="1" dirty="0" err="1" smtClean="0"/>
              <a:t>Bất</a:t>
            </a:r>
            <a:r>
              <a:rPr lang="en-US" sz="2800" b="1" dirty="0" smtClean="0"/>
              <a:t> </a:t>
            </a:r>
            <a:r>
              <a:rPr lang="en-US" sz="2800" b="1" dirty="0" err="1" smtClean="0"/>
              <a:t>khả</a:t>
            </a:r>
            <a:r>
              <a:rPr lang="en-US" sz="2800" b="1" dirty="0" smtClean="0"/>
              <a:t> </a:t>
            </a:r>
            <a:r>
              <a:rPr lang="en-US" sz="2800" b="1" dirty="0" err="1" smtClean="0"/>
              <a:t>xâm</a:t>
            </a:r>
            <a:r>
              <a:rPr lang="en-US" sz="2800" b="1" dirty="0" smtClean="0"/>
              <a:t> </a:t>
            </a:r>
            <a:r>
              <a:rPr lang="en-US" sz="2800" b="1" dirty="0" err="1" smtClean="0"/>
              <a:t>phạm</a:t>
            </a:r>
            <a:r>
              <a:rPr lang="en-US" sz="2800" b="1" dirty="0" smtClean="0"/>
              <a:t>, </a:t>
            </a:r>
            <a:r>
              <a:rPr lang="en-US" sz="2800" b="1" dirty="0" err="1" smtClean="0"/>
              <a:t>không</a:t>
            </a:r>
            <a:r>
              <a:rPr lang="en-US" sz="2800" b="1" dirty="0" smtClean="0"/>
              <a:t> </a:t>
            </a:r>
            <a:r>
              <a:rPr lang="en-US" sz="2800" b="1" dirty="0" err="1" smtClean="0"/>
              <a:t>ai</a:t>
            </a:r>
            <a:r>
              <a:rPr lang="en-US" sz="2800" b="1" dirty="0" smtClean="0"/>
              <a:t> </a:t>
            </a:r>
            <a:r>
              <a:rPr lang="en-US" sz="2800" b="1" dirty="0" err="1" smtClean="0"/>
              <a:t>có</a:t>
            </a:r>
            <a:r>
              <a:rPr lang="en-US" sz="2800" b="1" dirty="0" smtClean="0"/>
              <a:t> </a:t>
            </a:r>
            <a:r>
              <a:rPr lang="en-US" sz="2800" b="1" dirty="0" err="1" smtClean="0"/>
              <a:t>thể</a:t>
            </a:r>
            <a:r>
              <a:rPr lang="en-US" sz="2800" b="1" dirty="0" smtClean="0"/>
              <a:t> </a:t>
            </a:r>
            <a:r>
              <a:rPr lang="en-US" sz="2800" b="1" dirty="0" err="1" smtClean="0"/>
              <a:t>tước</a:t>
            </a:r>
            <a:r>
              <a:rPr lang="en-US" sz="2800" b="1" dirty="0" smtClean="0"/>
              <a:t> </a:t>
            </a:r>
            <a:r>
              <a:rPr lang="en-US" sz="2800" b="1" dirty="0" err="1" smtClean="0"/>
              <a:t>đoạt</a:t>
            </a:r>
            <a:r>
              <a:rPr lang="en-US" sz="2800" b="1" dirty="0" smtClean="0"/>
              <a:t>, </a:t>
            </a:r>
            <a:r>
              <a:rPr lang="en-US" sz="2800" b="1" dirty="0" err="1" smtClean="0"/>
              <a:t>chối</a:t>
            </a:r>
            <a:r>
              <a:rPr lang="en-US" sz="2800" b="1" dirty="0" smtClean="0"/>
              <a:t> </a:t>
            </a:r>
            <a:r>
              <a:rPr lang="en-US" sz="2800" b="1" dirty="0" err="1" smtClean="0"/>
              <a:t>bỏ</a:t>
            </a:r>
            <a:endParaRPr lang="en-US" sz="2800" b="1" dirty="0" smtClean="0"/>
          </a:p>
          <a:p>
            <a:pPr>
              <a:lnSpc>
                <a:spcPct val="90000"/>
              </a:lnSpc>
              <a:buFontTx/>
              <a:buNone/>
            </a:pPr>
            <a:r>
              <a:rPr lang="en-US" sz="2800" b="1" dirty="0" smtClean="0"/>
              <a:t> </a:t>
            </a:r>
            <a:endParaRPr lang="en-US" sz="2800" b="1" dirty="0"/>
          </a:p>
          <a:p>
            <a:pPr>
              <a:lnSpc>
                <a:spcPct val="90000"/>
              </a:lnSpc>
              <a:buFontTx/>
              <a:buNone/>
            </a:pPr>
            <a:r>
              <a:rPr lang="en-US" sz="2400" b="1" dirty="0">
                <a:latin typeface=".VnTime" pitchFamily="34" charset="0"/>
              </a:rPr>
              <a:t>  </a:t>
            </a:r>
            <a:endParaRPr lang="pt-BR" sz="2400" b="1" dirty="0">
              <a:latin typeface=".VnTime" pitchFamily="34" charset="0"/>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idx="1"/>
          </p:nvPr>
        </p:nvSpPr>
        <p:spPr>
          <a:xfrm>
            <a:off x="381000" y="533400"/>
            <a:ext cx="8382000" cy="5867400"/>
          </a:xfrm>
        </p:spPr>
        <p:txBody>
          <a:bodyPr>
            <a:normAutofit/>
          </a:bodyPr>
          <a:lstStyle/>
          <a:p>
            <a:pPr>
              <a:lnSpc>
                <a:spcPct val="90000"/>
              </a:lnSpc>
              <a:buFontTx/>
              <a:buNone/>
            </a:pPr>
            <a:endParaRPr lang="pt-BR" sz="2800" b="1" dirty="0">
              <a:solidFill>
                <a:srgbClr val="FF0000"/>
              </a:solidFill>
            </a:endParaRPr>
          </a:p>
          <a:p>
            <a:pPr>
              <a:lnSpc>
                <a:spcPct val="90000"/>
              </a:lnSpc>
              <a:buFontTx/>
              <a:buNone/>
            </a:pPr>
            <a:r>
              <a:rPr lang="pt-BR" sz="2800" b="1" dirty="0" smtClean="0">
                <a:solidFill>
                  <a:srgbClr val="FF0000"/>
                </a:solidFill>
              </a:rPr>
              <a:t>Cách tiếp cận dựa trên quyền:</a:t>
            </a:r>
          </a:p>
          <a:p>
            <a:pPr>
              <a:lnSpc>
                <a:spcPct val="90000"/>
              </a:lnSpc>
              <a:buFontTx/>
              <a:buNone/>
            </a:pPr>
            <a:endParaRPr lang="pt-BR" sz="2800" b="1" dirty="0" smtClean="0">
              <a:solidFill>
                <a:srgbClr val="FF0000"/>
              </a:solidFill>
            </a:endParaRPr>
          </a:p>
          <a:p>
            <a:pPr>
              <a:lnSpc>
                <a:spcPct val="90000"/>
              </a:lnSpc>
              <a:buFontTx/>
              <a:buNone/>
            </a:pPr>
            <a:r>
              <a:rPr lang="pt-BR" sz="2800" b="1" dirty="0" smtClean="0"/>
              <a:t>-  </a:t>
            </a:r>
            <a:r>
              <a:rPr lang="en-US" sz="2800" b="1" dirty="0" smtClean="0"/>
              <a:t> </a:t>
            </a:r>
            <a:r>
              <a:rPr lang="en-US" sz="2800" b="1" dirty="0" err="1" smtClean="0"/>
              <a:t>Liên</a:t>
            </a:r>
            <a:r>
              <a:rPr lang="en-US" sz="2800" b="1" dirty="0" smtClean="0"/>
              <a:t> </a:t>
            </a:r>
            <a:r>
              <a:rPr lang="en-US" sz="2800" b="1" dirty="0" err="1" smtClean="0"/>
              <a:t>quan</a:t>
            </a:r>
            <a:r>
              <a:rPr lang="en-US" sz="2800" b="1" dirty="0" smtClean="0"/>
              <a:t> </a:t>
            </a:r>
            <a:r>
              <a:rPr lang="en-US" sz="2800" b="1" dirty="0" err="1" smtClean="0"/>
              <a:t>và</a:t>
            </a:r>
            <a:r>
              <a:rPr lang="en-US" sz="2800" b="1" dirty="0" smtClean="0"/>
              <a:t> </a:t>
            </a:r>
            <a:r>
              <a:rPr lang="en-US" sz="2800" b="1" dirty="0" err="1" smtClean="0"/>
              <a:t>không</a:t>
            </a:r>
            <a:r>
              <a:rPr lang="en-US" sz="2800" b="1" dirty="0" smtClean="0"/>
              <a:t> </a:t>
            </a:r>
            <a:r>
              <a:rPr lang="en-US" sz="2800" b="1" dirty="0" err="1" smtClean="0"/>
              <a:t>thể</a:t>
            </a:r>
            <a:r>
              <a:rPr lang="en-US" sz="2800" b="1" dirty="0" smtClean="0"/>
              <a:t> </a:t>
            </a:r>
            <a:r>
              <a:rPr lang="en-US" sz="2800" b="1" dirty="0" err="1" smtClean="0"/>
              <a:t>tách</a:t>
            </a:r>
            <a:r>
              <a:rPr lang="en-US" sz="2800" b="1" dirty="0" smtClean="0"/>
              <a:t> </a:t>
            </a:r>
            <a:r>
              <a:rPr lang="en-US" sz="2800" b="1" dirty="0" err="1" smtClean="0"/>
              <a:t>rời</a:t>
            </a:r>
            <a:endParaRPr lang="en-US" sz="2800" b="1" dirty="0"/>
          </a:p>
          <a:p>
            <a:pPr>
              <a:lnSpc>
                <a:spcPct val="90000"/>
              </a:lnSpc>
              <a:buFontTx/>
              <a:buNone/>
            </a:pPr>
            <a:r>
              <a:rPr lang="en-US" sz="2800" b="1" dirty="0"/>
              <a:t> - </a:t>
            </a:r>
            <a:r>
              <a:rPr lang="en-US" sz="2800" b="1" dirty="0" smtClean="0"/>
              <a:t> </a:t>
            </a:r>
            <a:r>
              <a:rPr lang="en-US" sz="2800" b="1" dirty="0" err="1" smtClean="0"/>
              <a:t>Quyền</a:t>
            </a:r>
            <a:r>
              <a:rPr lang="en-US" sz="2800" b="1" dirty="0" smtClean="0"/>
              <a:t> </a:t>
            </a:r>
            <a:r>
              <a:rPr lang="en-US" sz="2800" b="1" dirty="0" err="1"/>
              <a:t>đi</a:t>
            </a:r>
            <a:r>
              <a:rPr lang="en-US" sz="2800" b="1" dirty="0"/>
              <a:t> </a:t>
            </a:r>
            <a:r>
              <a:rPr lang="en-US" sz="2800" b="1" dirty="0" err="1"/>
              <a:t>đôi</a:t>
            </a:r>
            <a:r>
              <a:rPr lang="en-US" sz="2800" b="1" dirty="0"/>
              <a:t> </a:t>
            </a:r>
            <a:r>
              <a:rPr lang="en-US" sz="2800" b="1" dirty="0" err="1"/>
              <a:t>với</a:t>
            </a:r>
            <a:r>
              <a:rPr lang="en-US" sz="2800" b="1" dirty="0"/>
              <a:t> </a:t>
            </a:r>
            <a:r>
              <a:rPr lang="en-US" sz="2800" b="1" dirty="0" err="1"/>
              <a:t>trách</a:t>
            </a:r>
            <a:r>
              <a:rPr lang="en-US" sz="2800" b="1" dirty="0"/>
              <a:t> </a:t>
            </a:r>
            <a:r>
              <a:rPr lang="en-US" sz="2800" b="1" dirty="0" err="1"/>
              <a:t>nhiệm</a:t>
            </a:r>
            <a:r>
              <a:rPr lang="en-US" sz="2800" b="1" dirty="0" smtClean="0"/>
              <a:t>. </a:t>
            </a:r>
            <a:r>
              <a:rPr lang="en-US" sz="2800" b="1" dirty="0" err="1" smtClean="0"/>
              <a:t>Nhà</a:t>
            </a:r>
            <a:r>
              <a:rPr lang="en-US" sz="2800" b="1" dirty="0" smtClean="0"/>
              <a:t> </a:t>
            </a:r>
            <a:r>
              <a:rPr lang="en-US" sz="2800" b="1" dirty="0" err="1" smtClean="0"/>
              <a:t>nước</a:t>
            </a:r>
            <a:r>
              <a:rPr lang="en-US" sz="2800" b="1" dirty="0" smtClean="0"/>
              <a:t> </a:t>
            </a:r>
            <a:r>
              <a:rPr lang="en-US" sz="2800" b="1" dirty="0" err="1" smtClean="0"/>
              <a:t>và</a:t>
            </a:r>
            <a:r>
              <a:rPr lang="en-US" sz="2800" b="1" dirty="0" smtClean="0"/>
              <a:t> </a:t>
            </a:r>
            <a:r>
              <a:rPr lang="en-US" sz="2800" b="1" dirty="0" err="1" smtClean="0"/>
              <a:t>các</a:t>
            </a:r>
            <a:r>
              <a:rPr lang="en-US" sz="2800" b="1" dirty="0" smtClean="0"/>
              <a:t> </a:t>
            </a:r>
            <a:r>
              <a:rPr lang="en-US" sz="2800" b="1" dirty="0" err="1" smtClean="0"/>
              <a:t>chủ</a:t>
            </a:r>
            <a:r>
              <a:rPr lang="en-US" sz="2800" b="1" dirty="0" smtClean="0"/>
              <a:t> </a:t>
            </a:r>
            <a:r>
              <a:rPr lang="en-US" sz="2800" b="1" dirty="0" err="1" smtClean="0"/>
              <a:t>thể</a:t>
            </a:r>
            <a:r>
              <a:rPr lang="en-US" sz="2800" b="1" dirty="0" smtClean="0"/>
              <a:t> </a:t>
            </a:r>
            <a:r>
              <a:rPr lang="en-US" sz="2800" b="1" dirty="0" err="1" smtClean="0"/>
              <a:t>chịu</a:t>
            </a:r>
            <a:r>
              <a:rPr lang="en-US" sz="2800" b="1" dirty="0" smtClean="0"/>
              <a:t> </a:t>
            </a:r>
            <a:r>
              <a:rPr lang="en-US" sz="2800" b="1" dirty="0" err="1" smtClean="0"/>
              <a:t>trách</a:t>
            </a:r>
            <a:r>
              <a:rPr lang="en-US" sz="2800" b="1" dirty="0" smtClean="0"/>
              <a:t> </a:t>
            </a:r>
            <a:r>
              <a:rPr lang="en-US" sz="2800" b="1" dirty="0" err="1" smtClean="0"/>
              <a:t>nhiệm</a:t>
            </a:r>
            <a:r>
              <a:rPr lang="en-US" sz="2800" b="1" dirty="0" smtClean="0"/>
              <a:t> </a:t>
            </a:r>
            <a:r>
              <a:rPr lang="en-US" sz="2800" b="1" dirty="0" err="1" smtClean="0"/>
              <a:t>tôn</a:t>
            </a:r>
            <a:r>
              <a:rPr lang="en-US" sz="2800" b="1" dirty="0" smtClean="0"/>
              <a:t> </a:t>
            </a:r>
            <a:r>
              <a:rPr lang="en-US" sz="2800" b="1" dirty="0" err="1" smtClean="0"/>
              <a:t>trọng</a:t>
            </a:r>
            <a:r>
              <a:rPr lang="en-US" sz="2800" b="1" dirty="0" smtClean="0"/>
              <a:t>, </a:t>
            </a:r>
            <a:r>
              <a:rPr lang="en-US" sz="2800" b="1" dirty="0" err="1" smtClean="0"/>
              <a:t>thực</a:t>
            </a:r>
            <a:r>
              <a:rPr lang="en-US" sz="2800" b="1" dirty="0" smtClean="0"/>
              <a:t> </a:t>
            </a:r>
            <a:r>
              <a:rPr lang="en-US" sz="2800" b="1" dirty="0" err="1" smtClean="0"/>
              <a:t>hiện</a:t>
            </a:r>
            <a:r>
              <a:rPr lang="en-US" sz="2800" b="1" dirty="0" smtClean="0"/>
              <a:t> </a:t>
            </a:r>
            <a:endParaRPr lang="en-US" sz="2800" b="1" dirty="0"/>
          </a:p>
          <a:p>
            <a:pPr>
              <a:lnSpc>
                <a:spcPct val="90000"/>
              </a:lnSpc>
              <a:buFontTx/>
              <a:buNone/>
            </a:pPr>
            <a:r>
              <a:rPr lang="en-US" sz="2400" b="1" dirty="0">
                <a:latin typeface=".VnTime" pitchFamily="34" charset="0"/>
              </a:rPr>
              <a:t>  </a:t>
            </a:r>
            <a:endParaRPr lang="pt-BR" sz="2400" b="1" dirty="0">
              <a:latin typeface=".VnTime" pitchFamily="34" charset="0"/>
            </a:endParaRPr>
          </a:p>
        </p:txBody>
      </p:sp>
      <p:pic>
        <p:nvPicPr>
          <p:cNvPr id="3" name="Picture 2" descr="bd13738_"/>
          <p:cNvPicPr>
            <a:picLocks noChangeAspect="1" noChangeArrowheads="1" noCrop="1"/>
          </p:cNvPicPr>
          <p:nvPr/>
        </p:nvPicPr>
        <p:blipFill>
          <a:blip r:embed="rId2"/>
          <a:srcRect/>
          <a:stretch>
            <a:fillRect/>
          </a:stretch>
        </p:blipFill>
        <p:spPr bwMode="auto">
          <a:xfrm>
            <a:off x="1600200" y="3581399"/>
            <a:ext cx="5850135" cy="3084513"/>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229600" cy="563562"/>
          </a:xfrm>
        </p:spPr>
        <p:txBody>
          <a:bodyPr>
            <a:normAutofit fontScale="90000"/>
          </a:bodyPr>
          <a:lstStyle/>
          <a:p>
            <a:r>
              <a:rPr lang="en-US" sz="2400" b="1" dirty="0">
                <a:solidFill>
                  <a:srgbClr val="FF0000"/>
                </a:solidFill>
                <a:latin typeface="Times New Roman" pitchFamily="18" charset="0"/>
              </a:rPr>
              <a:t>TẠI SAO PHẢI XÂY DỰNG CÁC QUYỀN CHO TRẺ EM</a:t>
            </a:r>
            <a:r>
              <a:rPr lang="en-US" sz="4000" dirty="0"/>
              <a:t> </a:t>
            </a:r>
          </a:p>
        </p:txBody>
      </p:sp>
      <p:sp>
        <p:nvSpPr>
          <p:cNvPr id="46083" name="Rectangle 3"/>
          <p:cNvSpPr>
            <a:spLocks noGrp="1" noChangeArrowheads="1"/>
          </p:cNvSpPr>
          <p:nvPr>
            <p:ph idx="1"/>
          </p:nvPr>
        </p:nvSpPr>
        <p:spPr>
          <a:xfrm>
            <a:off x="457200" y="990600"/>
            <a:ext cx="8229600" cy="5334000"/>
          </a:xfrm>
        </p:spPr>
        <p:txBody>
          <a:bodyPr>
            <a:noAutofit/>
          </a:bodyPr>
          <a:lstStyle/>
          <a:p>
            <a:pPr>
              <a:lnSpc>
                <a:spcPct val="80000"/>
              </a:lnSpc>
            </a:pPr>
            <a:r>
              <a:rPr lang="pt-BR" sz="2200" b="1" dirty="0"/>
              <a:t>Mọi người sinh ra đều có quyền như nhau, </a:t>
            </a:r>
            <a:r>
              <a:rPr lang="pt-BR" sz="2200" b="1" dirty="0" smtClean="0"/>
              <a:t>quyền </a:t>
            </a:r>
            <a:r>
              <a:rPr lang="pt-BR" sz="2200" b="1" dirty="0"/>
              <a:t>được sống, được bình đẳng- quyền con người. </a:t>
            </a:r>
          </a:p>
          <a:p>
            <a:pPr>
              <a:lnSpc>
                <a:spcPct val="80000"/>
              </a:lnSpc>
            </a:pPr>
            <a:endParaRPr lang="pt-BR" sz="2200" b="1" dirty="0"/>
          </a:p>
          <a:p>
            <a:pPr>
              <a:lnSpc>
                <a:spcPct val="80000"/>
              </a:lnSpc>
            </a:pPr>
            <a:r>
              <a:rPr lang="pt-BR" sz="2200" b="1" dirty="0"/>
              <a:t>Mọi người đều có quyền được hưởng tất cả các quyền </a:t>
            </a:r>
            <a:r>
              <a:rPr lang="pt-BR" sz="2200" b="1" dirty="0" smtClean="0"/>
              <a:t>mà </a:t>
            </a:r>
            <a:r>
              <a:rPr lang="pt-BR" sz="2200" b="1" dirty="0"/>
              <a:t>không bị bất cứ một sự phân biệt đối xử nào vì chủng tộc, màu da, giới tính, ngôn ngữ, tôn giáo, nguồn gốc dân tộc... </a:t>
            </a:r>
          </a:p>
          <a:p>
            <a:pPr marL="0" indent="0">
              <a:lnSpc>
                <a:spcPct val="80000"/>
              </a:lnSpc>
              <a:buNone/>
            </a:pPr>
            <a:endParaRPr lang="pt-BR" sz="2200" b="1" dirty="0" smtClean="0"/>
          </a:p>
          <a:p>
            <a:pPr>
              <a:lnSpc>
                <a:spcPct val="80000"/>
              </a:lnSpc>
            </a:pPr>
            <a:r>
              <a:rPr lang="pt-BR" sz="2200" b="1" dirty="0" smtClean="0"/>
              <a:t>Trẻ </a:t>
            </a:r>
            <a:r>
              <a:rPr lang="pt-BR" sz="2200" b="1" dirty="0"/>
              <a:t>em và người lớn đều có quyền như nhau vì trẻ em cũng là con người, là thành viên của xã hội. </a:t>
            </a:r>
          </a:p>
          <a:p>
            <a:pPr>
              <a:lnSpc>
                <a:spcPct val="80000"/>
              </a:lnSpc>
            </a:pPr>
            <a:endParaRPr lang="pt-BR" sz="2200" b="1" dirty="0"/>
          </a:p>
          <a:p>
            <a:pPr>
              <a:lnSpc>
                <a:spcPct val="80000"/>
              </a:lnSpc>
            </a:pPr>
            <a:r>
              <a:rPr lang="pt-BR" sz="2200" b="1" dirty="0"/>
              <a:t>Tuy vậy, trẻ em chưa hoàn thiện về thể chất và tinh thần, cơ thể non nớt của các em dễ bị thương tổn bới tác động của ngoại cảnh, sự phát triển của trẻ em phụ thuộc vào người lớn, trẻ em cần một sự chăm sóc, bảo vệ đặc biệt. </a:t>
            </a:r>
          </a:p>
          <a:p>
            <a:pPr>
              <a:lnSpc>
                <a:spcPct val="80000"/>
              </a:lnSpc>
            </a:pPr>
            <a:endParaRPr lang="pt-BR" sz="2200" b="1" dirty="0"/>
          </a:p>
          <a:p>
            <a:pPr>
              <a:lnSpc>
                <a:spcPct val="80000"/>
              </a:lnSpc>
            </a:pPr>
            <a:r>
              <a:rPr lang="pt-BR" sz="2200" b="1" dirty="0"/>
              <a:t>Vì thế trẻ em còn có quyền riêng: quyền của trẻ em.</a:t>
            </a:r>
            <a:r>
              <a:rPr lang="pt-BR" sz="2200" dirty="0"/>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57200" y="609600"/>
            <a:ext cx="8077200" cy="1143000"/>
          </a:xfrm>
        </p:spPr>
        <p:txBody>
          <a:bodyPr/>
          <a:lstStyle/>
          <a:p>
            <a:pPr algn="l"/>
            <a:r>
              <a:rPr lang="en-US" sz="3200" b="1" dirty="0" smtClean="0">
                <a:solidFill>
                  <a:srgbClr val="FF0000"/>
                </a:solidFill>
              </a:rPr>
              <a:t> CÔNG </a:t>
            </a:r>
            <a:r>
              <a:rPr lang="en-US" sz="3200" b="1" dirty="0">
                <a:solidFill>
                  <a:srgbClr val="FF0000"/>
                </a:solidFill>
              </a:rPr>
              <a:t>ƯỚC LHQ VỀ QTE</a:t>
            </a:r>
            <a:r>
              <a:rPr lang="en-US" sz="3200" dirty="0"/>
              <a:t> </a:t>
            </a:r>
            <a:r>
              <a:rPr lang="en-US" sz="3200" b="1" dirty="0">
                <a:solidFill>
                  <a:srgbClr val="0000FF"/>
                </a:solidFill>
                <a:latin typeface=".VnTimeH" pitchFamily="34" charset="0"/>
              </a:rPr>
              <a:t/>
            </a:r>
            <a:br>
              <a:rPr lang="en-US" sz="3200" b="1" dirty="0">
                <a:solidFill>
                  <a:srgbClr val="0000FF"/>
                </a:solidFill>
                <a:latin typeface=".VnTimeH" pitchFamily="34" charset="0"/>
              </a:rPr>
            </a:br>
            <a:endParaRPr lang="en-US" sz="3200" b="1" dirty="0">
              <a:solidFill>
                <a:srgbClr val="0000FF"/>
              </a:solidFill>
              <a:latin typeface=".VnTimeH" pitchFamily="34" charset="0"/>
            </a:endParaRPr>
          </a:p>
        </p:txBody>
      </p:sp>
      <p:sp>
        <p:nvSpPr>
          <p:cNvPr id="53251" name="Rectangle 3"/>
          <p:cNvSpPr>
            <a:spLocks noChangeArrowheads="1"/>
          </p:cNvSpPr>
          <p:nvPr/>
        </p:nvSpPr>
        <p:spPr bwMode="auto">
          <a:xfrm>
            <a:off x="533400" y="1524000"/>
            <a:ext cx="8305800" cy="3810000"/>
          </a:xfrm>
          <a:prstGeom prst="rect">
            <a:avLst/>
          </a:prstGeom>
          <a:noFill/>
          <a:ln w="9525">
            <a:noFill/>
            <a:miter lim="800000"/>
            <a:headEnd/>
            <a:tailEnd/>
          </a:ln>
          <a:effectLst/>
        </p:spPr>
        <p:txBody>
          <a:bodyPr/>
          <a:lstStyle/>
          <a:p>
            <a:pPr marL="342900" indent="-342900" algn="ctr">
              <a:lnSpc>
                <a:spcPct val="90000"/>
              </a:lnSpc>
              <a:spcBef>
                <a:spcPct val="20000"/>
              </a:spcBef>
            </a:pPr>
            <a:endParaRPr lang="en-US" sz="2800" b="1" dirty="0">
              <a:solidFill>
                <a:srgbClr val="FF0000"/>
              </a:solidFill>
              <a:latin typeface=".VnTime" pitchFamily="34" charset="0"/>
            </a:endParaRPr>
          </a:p>
          <a:p>
            <a:pPr marL="342900" indent="-342900">
              <a:lnSpc>
                <a:spcPct val="90000"/>
              </a:lnSpc>
              <a:spcBef>
                <a:spcPct val="20000"/>
              </a:spcBef>
              <a:buFontTx/>
              <a:buChar char="•"/>
            </a:pPr>
            <a:r>
              <a:rPr lang="en-US" sz="2400" b="1" dirty="0" smtClean="0"/>
              <a:t>1979: </a:t>
            </a:r>
            <a:r>
              <a:rPr lang="en-US" sz="2400" b="1" dirty="0" err="1" smtClean="0"/>
              <a:t>Thành</a:t>
            </a:r>
            <a:r>
              <a:rPr lang="en-US" sz="2400" b="1" dirty="0" smtClean="0"/>
              <a:t> </a:t>
            </a:r>
            <a:r>
              <a:rPr lang="en-US" sz="2400" b="1" dirty="0" err="1" smtClean="0"/>
              <a:t>lập</a:t>
            </a:r>
            <a:r>
              <a:rPr lang="en-US" sz="2400" b="1" dirty="0" smtClean="0"/>
              <a:t> </a:t>
            </a:r>
            <a:r>
              <a:rPr lang="en-US" sz="2400" b="1" dirty="0" err="1" smtClean="0"/>
              <a:t>nhóm</a:t>
            </a:r>
            <a:r>
              <a:rPr lang="en-US" sz="2400" b="1" dirty="0" smtClean="0"/>
              <a:t> </a:t>
            </a:r>
            <a:r>
              <a:rPr lang="en-US" sz="2400" b="1" dirty="0" err="1" smtClean="0"/>
              <a:t>công</a:t>
            </a:r>
            <a:r>
              <a:rPr lang="en-US" sz="2400" b="1" dirty="0" smtClean="0"/>
              <a:t> </a:t>
            </a:r>
            <a:r>
              <a:rPr lang="en-US" sz="2400" b="1" dirty="0" err="1" smtClean="0"/>
              <a:t>tác</a:t>
            </a:r>
            <a:r>
              <a:rPr lang="en-US" sz="2400" b="1" dirty="0" smtClean="0"/>
              <a:t> </a:t>
            </a:r>
            <a:r>
              <a:rPr lang="en-US" sz="2400" b="1" dirty="0" err="1" smtClean="0"/>
              <a:t>soạn</a:t>
            </a:r>
            <a:r>
              <a:rPr lang="en-US" sz="2400" b="1" dirty="0" smtClean="0"/>
              <a:t> </a:t>
            </a:r>
            <a:r>
              <a:rPr lang="en-US" sz="2400" b="1" dirty="0" err="1" smtClean="0"/>
              <a:t>thảo</a:t>
            </a:r>
            <a:r>
              <a:rPr lang="en-US" sz="2400" b="1" dirty="0" smtClean="0"/>
              <a:t> </a:t>
            </a:r>
            <a:r>
              <a:rPr lang="en-US" sz="2400" b="1" dirty="0" err="1" smtClean="0"/>
              <a:t>Công</a:t>
            </a:r>
            <a:r>
              <a:rPr lang="en-US" sz="2400" b="1" dirty="0" smtClean="0"/>
              <a:t> </a:t>
            </a:r>
            <a:r>
              <a:rPr lang="en-US" sz="2400" b="1" dirty="0" err="1" smtClean="0"/>
              <a:t>ước</a:t>
            </a:r>
            <a:endParaRPr lang="en-US" sz="2400" b="1" dirty="0" smtClean="0"/>
          </a:p>
          <a:p>
            <a:pPr marL="342900" indent="-342900">
              <a:lnSpc>
                <a:spcPct val="90000"/>
              </a:lnSpc>
              <a:spcBef>
                <a:spcPct val="20000"/>
              </a:spcBef>
              <a:buFontTx/>
              <a:buChar char="•"/>
            </a:pPr>
            <a:r>
              <a:rPr lang="en-US" sz="2400" b="1" dirty="0" smtClean="0"/>
              <a:t>1989:  Đại </a:t>
            </a:r>
            <a:r>
              <a:rPr lang="en-US" sz="2400" b="1" dirty="0" err="1"/>
              <a:t>hội</a:t>
            </a:r>
            <a:r>
              <a:rPr lang="en-US" sz="2400" b="1" dirty="0"/>
              <a:t> </a:t>
            </a:r>
            <a:r>
              <a:rPr lang="en-US" sz="2400" b="1" dirty="0" err="1" smtClean="0"/>
              <a:t>đồng</a:t>
            </a:r>
            <a:r>
              <a:rPr lang="en-US" sz="2400" b="1" dirty="0" smtClean="0"/>
              <a:t> LHQ  </a:t>
            </a:r>
            <a:r>
              <a:rPr lang="en-US" sz="2400" b="1" dirty="0" err="1"/>
              <a:t>chính</a:t>
            </a:r>
            <a:r>
              <a:rPr lang="en-US" sz="2400" b="1" dirty="0"/>
              <a:t> </a:t>
            </a:r>
            <a:r>
              <a:rPr lang="en-US" sz="2400" b="1" dirty="0" err="1"/>
              <a:t>thức</a:t>
            </a:r>
            <a:r>
              <a:rPr lang="en-US" sz="2400" b="1" dirty="0"/>
              <a:t> </a:t>
            </a:r>
            <a:r>
              <a:rPr lang="en-US" sz="2400" b="1" dirty="0" err="1"/>
              <a:t>thông</a:t>
            </a:r>
            <a:r>
              <a:rPr lang="en-US" sz="2400" b="1" dirty="0"/>
              <a:t> qua </a:t>
            </a:r>
            <a:r>
              <a:rPr lang="en-US" sz="2400" b="1" dirty="0" err="1" smtClean="0"/>
              <a:t>Công</a:t>
            </a:r>
            <a:r>
              <a:rPr lang="en-US" sz="2400" b="1" dirty="0" smtClean="0"/>
              <a:t> </a:t>
            </a:r>
            <a:r>
              <a:rPr lang="en-US" sz="2400" b="1" dirty="0" err="1"/>
              <a:t>ước</a:t>
            </a:r>
            <a:r>
              <a:rPr lang="en-US" sz="2400" b="1" dirty="0"/>
              <a:t> </a:t>
            </a:r>
            <a:r>
              <a:rPr lang="en-US" sz="2400" b="1" dirty="0" err="1"/>
              <a:t>về</a:t>
            </a:r>
            <a:r>
              <a:rPr lang="en-US" sz="2400" b="1" dirty="0"/>
              <a:t> </a:t>
            </a:r>
            <a:r>
              <a:rPr lang="en-US" sz="2400" b="1" dirty="0" smtClean="0"/>
              <a:t>QTE </a:t>
            </a:r>
            <a:r>
              <a:rPr lang="en-US" sz="2400" b="1" dirty="0" err="1" smtClean="0"/>
              <a:t>vào</a:t>
            </a:r>
            <a:r>
              <a:rPr lang="en-US" sz="2400" b="1" dirty="0" smtClean="0"/>
              <a:t> </a:t>
            </a:r>
            <a:r>
              <a:rPr lang="en-US" sz="2400" b="1" dirty="0" err="1" smtClean="0"/>
              <a:t>ngày</a:t>
            </a:r>
            <a:r>
              <a:rPr lang="en-US" sz="2400" b="1" dirty="0" smtClean="0"/>
              <a:t> 20/11</a:t>
            </a:r>
            <a:endParaRPr lang="en-US" sz="2400" b="1" dirty="0"/>
          </a:p>
          <a:p>
            <a:pPr marL="342900" indent="-342900">
              <a:lnSpc>
                <a:spcPct val="90000"/>
              </a:lnSpc>
              <a:spcBef>
                <a:spcPct val="20000"/>
              </a:spcBef>
              <a:buFontTx/>
              <a:buChar char="•"/>
            </a:pPr>
            <a:r>
              <a:rPr lang="en-US" sz="2400" b="1" dirty="0" err="1"/>
              <a:t>Ngày</a:t>
            </a:r>
            <a:r>
              <a:rPr lang="en-US" sz="2400" b="1" dirty="0"/>
              <a:t> 2 </a:t>
            </a:r>
            <a:r>
              <a:rPr lang="en-US" sz="2400" b="1" dirty="0" err="1"/>
              <a:t>tháng</a:t>
            </a:r>
            <a:r>
              <a:rPr lang="en-US" sz="2400" b="1" dirty="0"/>
              <a:t> 9 </a:t>
            </a:r>
            <a:r>
              <a:rPr lang="en-US" sz="2400" b="1" dirty="0" err="1"/>
              <a:t>năm</a:t>
            </a:r>
            <a:r>
              <a:rPr lang="en-US" sz="2400" b="1" dirty="0"/>
              <a:t> 1990 </a:t>
            </a:r>
            <a:r>
              <a:rPr lang="en-US" sz="2400" b="1" dirty="0" err="1"/>
              <a:t>công</a:t>
            </a:r>
            <a:r>
              <a:rPr lang="en-US" sz="2400" b="1" dirty="0"/>
              <a:t> </a:t>
            </a:r>
            <a:r>
              <a:rPr lang="en-US" sz="2400" b="1" dirty="0" err="1"/>
              <a:t>ước</a:t>
            </a:r>
            <a:r>
              <a:rPr lang="en-US" sz="2400" b="1" dirty="0"/>
              <a:t> </a:t>
            </a:r>
            <a:r>
              <a:rPr lang="en-US" sz="2400" b="1" dirty="0" err="1"/>
              <a:t>có</a:t>
            </a:r>
            <a:r>
              <a:rPr lang="en-US" sz="2400" b="1" dirty="0"/>
              <a:t> </a:t>
            </a:r>
            <a:r>
              <a:rPr lang="en-US" sz="2400" b="1" dirty="0" err="1"/>
              <a:t>hiệu</a:t>
            </a:r>
            <a:r>
              <a:rPr lang="en-US" sz="2400" b="1" dirty="0"/>
              <a:t> </a:t>
            </a:r>
            <a:r>
              <a:rPr lang="en-US" sz="2400" b="1" dirty="0" err="1"/>
              <a:t>lực</a:t>
            </a:r>
            <a:r>
              <a:rPr lang="en-US" sz="2400" b="1" dirty="0"/>
              <a:t> </a:t>
            </a:r>
            <a:r>
              <a:rPr lang="en-US" sz="2400" b="1" dirty="0" err="1"/>
              <a:t>và</a:t>
            </a:r>
            <a:r>
              <a:rPr lang="en-US" sz="2400" b="1" dirty="0"/>
              <a:t> </a:t>
            </a:r>
            <a:r>
              <a:rPr lang="en-US" sz="2400" b="1" dirty="0" err="1"/>
              <a:t>trở</a:t>
            </a:r>
            <a:r>
              <a:rPr lang="en-US" sz="2400" b="1" dirty="0"/>
              <a:t> </a:t>
            </a:r>
            <a:r>
              <a:rPr lang="en-US" sz="2400" b="1" dirty="0" err="1"/>
              <a:t>thành</a:t>
            </a:r>
            <a:r>
              <a:rPr lang="en-US" sz="2400" b="1" dirty="0"/>
              <a:t> </a:t>
            </a:r>
            <a:r>
              <a:rPr lang="en-US" sz="2400" b="1" dirty="0" err="1"/>
              <a:t>luật</a:t>
            </a:r>
            <a:r>
              <a:rPr lang="en-US" sz="2400" b="1" dirty="0"/>
              <a:t> Quốc </a:t>
            </a:r>
            <a:r>
              <a:rPr lang="en-US" sz="2400" b="1" dirty="0" err="1" smtClean="0"/>
              <a:t>tế</a:t>
            </a:r>
            <a:r>
              <a:rPr lang="en-US" sz="2400" b="1" dirty="0"/>
              <a:t> </a:t>
            </a:r>
            <a:r>
              <a:rPr lang="en-US" sz="2400" b="1" dirty="0" smtClean="0"/>
              <a:t>sau </a:t>
            </a:r>
            <a:r>
              <a:rPr lang="en-US" sz="2400" b="1" dirty="0" err="1" smtClean="0"/>
              <a:t>khi</a:t>
            </a:r>
            <a:r>
              <a:rPr lang="en-US" sz="2400" b="1" dirty="0" smtClean="0"/>
              <a:t> </a:t>
            </a:r>
            <a:r>
              <a:rPr lang="en-US" sz="2400" b="1" dirty="0" err="1" smtClean="0"/>
              <a:t>có</a:t>
            </a:r>
            <a:r>
              <a:rPr lang="en-US" sz="2400" b="1" dirty="0" smtClean="0"/>
              <a:t> 20 </a:t>
            </a:r>
            <a:r>
              <a:rPr lang="en-US" sz="2400" b="1" dirty="0" err="1" smtClean="0"/>
              <a:t>nước</a:t>
            </a:r>
            <a:r>
              <a:rPr lang="en-US" sz="2400" b="1" dirty="0" smtClean="0"/>
              <a:t> </a:t>
            </a:r>
            <a:r>
              <a:rPr lang="en-US" sz="2400" b="1" dirty="0" err="1" smtClean="0"/>
              <a:t>phê</a:t>
            </a:r>
            <a:r>
              <a:rPr lang="en-US" sz="2400" b="1" dirty="0" smtClean="0"/>
              <a:t> </a:t>
            </a:r>
            <a:r>
              <a:rPr lang="en-US" sz="2400" b="1" dirty="0" err="1" smtClean="0"/>
              <a:t>chuẩn</a:t>
            </a:r>
            <a:endParaRPr lang="en-US" sz="2400" b="1" dirty="0"/>
          </a:p>
          <a:p>
            <a:pPr marL="342900" indent="-342900">
              <a:lnSpc>
                <a:spcPct val="90000"/>
              </a:lnSpc>
              <a:spcBef>
                <a:spcPct val="20000"/>
              </a:spcBef>
              <a:buFontTx/>
              <a:buChar char="•"/>
            </a:pPr>
            <a:r>
              <a:rPr lang="en-US" sz="2400" b="1" dirty="0" err="1" smtClean="0"/>
              <a:t>Việt</a:t>
            </a:r>
            <a:r>
              <a:rPr lang="en-US" sz="2400" b="1" dirty="0" smtClean="0"/>
              <a:t> </a:t>
            </a:r>
            <a:r>
              <a:rPr lang="en-US" sz="2400" b="1" dirty="0"/>
              <a:t>Nam </a:t>
            </a:r>
            <a:r>
              <a:rPr lang="en-US" sz="2400" b="1" dirty="0" err="1"/>
              <a:t>phê</a:t>
            </a:r>
            <a:r>
              <a:rPr lang="en-US" sz="2400" b="1" dirty="0"/>
              <a:t> </a:t>
            </a:r>
            <a:r>
              <a:rPr lang="en-US" sz="2400" b="1" dirty="0" err="1"/>
              <a:t>chuẩn</a:t>
            </a:r>
            <a:r>
              <a:rPr lang="en-US" sz="2400" b="1" dirty="0"/>
              <a:t> </a:t>
            </a:r>
            <a:r>
              <a:rPr lang="en-US" sz="2400" b="1" dirty="0" err="1"/>
              <a:t>Công</a:t>
            </a:r>
            <a:r>
              <a:rPr lang="en-US" sz="2400" b="1" dirty="0"/>
              <a:t> </a:t>
            </a:r>
            <a:r>
              <a:rPr lang="en-US" sz="2400" b="1" dirty="0" err="1" smtClean="0"/>
              <a:t>ước</a:t>
            </a:r>
            <a:r>
              <a:rPr lang="en-US" sz="2400" b="1" dirty="0" smtClean="0"/>
              <a:t> </a:t>
            </a:r>
            <a:r>
              <a:rPr lang="en-US" sz="2400" b="1" dirty="0" err="1" smtClean="0"/>
              <a:t>ngày</a:t>
            </a:r>
            <a:r>
              <a:rPr lang="en-US" sz="2400" b="1" dirty="0" smtClean="0"/>
              <a:t> 28/2/1990</a:t>
            </a:r>
          </a:p>
          <a:p>
            <a:pPr marL="342900" indent="-342900">
              <a:lnSpc>
                <a:spcPct val="90000"/>
              </a:lnSpc>
              <a:spcBef>
                <a:spcPct val="20000"/>
              </a:spcBef>
              <a:buFontTx/>
              <a:buChar char="•"/>
            </a:pPr>
            <a:r>
              <a:rPr lang="en-US" sz="2400" b="1" dirty="0" err="1" smtClean="0"/>
              <a:t>Có</a:t>
            </a:r>
            <a:r>
              <a:rPr lang="en-US" sz="2400" b="1" dirty="0" smtClean="0"/>
              <a:t> 192/194 </a:t>
            </a:r>
            <a:r>
              <a:rPr lang="en-US" sz="2400" b="1" dirty="0" err="1" smtClean="0"/>
              <a:t>nước</a:t>
            </a:r>
            <a:r>
              <a:rPr lang="en-US" sz="2400" b="1" dirty="0" smtClean="0"/>
              <a:t> </a:t>
            </a:r>
            <a:r>
              <a:rPr lang="en-US" sz="2400" b="1" dirty="0" err="1" smtClean="0"/>
              <a:t>đã</a:t>
            </a:r>
            <a:r>
              <a:rPr lang="en-US" sz="2400" b="1" dirty="0" smtClean="0"/>
              <a:t> </a:t>
            </a:r>
            <a:r>
              <a:rPr lang="en-US" sz="2400" b="1" dirty="0" err="1" smtClean="0"/>
              <a:t>phê</a:t>
            </a:r>
            <a:r>
              <a:rPr lang="en-US" sz="2400" b="1" dirty="0" smtClean="0"/>
              <a:t> </a:t>
            </a:r>
            <a:r>
              <a:rPr lang="en-US" sz="2400" b="1" dirty="0" err="1" smtClean="0"/>
              <a:t>chuẩn</a:t>
            </a:r>
            <a:r>
              <a:rPr lang="en-US" sz="2400" b="1" dirty="0" smtClean="0"/>
              <a:t> </a:t>
            </a:r>
            <a:r>
              <a:rPr lang="en-US" sz="2400" b="1" dirty="0" err="1" smtClean="0"/>
              <a:t>Công</a:t>
            </a:r>
            <a:r>
              <a:rPr lang="en-US" sz="2400" b="1" dirty="0" smtClean="0"/>
              <a:t> </a:t>
            </a:r>
            <a:r>
              <a:rPr lang="en-US" sz="2400" b="1" dirty="0" err="1" smtClean="0"/>
              <a:t>ước</a:t>
            </a:r>
            <a:r>
              <a:rPr lang="en-US" sz="2400" b="1" dirty="0" smtClean="0"/>
              <a:t> </a:t>
            </a:r>
            <a:r>
              <a:rPr lang="en-US" sz="2400" b="1" dirty="0" err="1" smtClean="0"/>
              <a:t>và</a:t>
            </a:r>
            <a:r>
              <a:rPr lang="en-US" sz="2400" b="1" dirty="0" smtClean="0"/>
              <a:t> </a:t>
            </a:r>
            <a:r>
              <a:rPr lang="en-US" sz="2400" b="1" dirty="0" err="1" smtClean="0"/>
              <a:t>trở</a:t>
            </a:r>
            <a:r>
              <a:rPr lang="en-US" sz="2400" b="1" dirty="0" smtClean="0"/>
              <a:t> </a:t>
            </a:r>
            <a:r>
              <a:rPr lang="en-US" sz="2400" b="1" dirty="0" err="1" smtClean="0"/>
              <a:t>thành</a:t>
            </a:r>
            <a:r>
              <a:rPr lang="en-US" sz="2400" b="1" dirty="0" smtClean="0"/>
              <a:t> </a:t>
            </a:r>
            <a:r>
              <a:rPr lang="en-US" sz="2400" b="1" dirty="0" err="1" smtClean="0"/>
              <a:t>các</a:t>
            </a:r>
            <a:r>
              <a:rPr lang="en-US" sz="2400" b="1" dirty="0" smtClean="0"/>
              <a:t> </a:t>
            </a:r>
            <a:r>
              <a:rPr lang="en-US" sz="2400" b="1" dirty="0" err="1" smtClean="0"/>
              <a:t>quốc</a:t>
            </a:r>
            <a:r>
              <a:rPr lang="en-US" sz="2400" b="1" dirty="0" smtClean="0"/>
              <a:t> </a:t>
            </a:r>
            <a:r>
              <a:rPr lang="en-US" sz="2400" b="1" dirty="0" err="1" smtClean="0"/>
              <a:t>gia</a:t>
            </a:r>
            <a:r>
              <a:rPr lang="en-US" sz="2400" b="1" dirty="0" smtClean="0"/>
              <a:t> </a:t>
            </a:r>
            <a:r>
              <a:rPr lang="en-US" sz="2400" b="1" dirty="0" err="1" smtClean="0"/>
              <a:t>thành</a:t>
            </a:r>
            <a:r>
              <a:rPr lang="en-US" sz="2400" b="1" dirty="0" smtClean="0"/>
              <a:t>  </a:t>
            </a:r>
            <a:r>
              <a:rPr lang="en-US" sz="2400" b="1" dirty="0" err="1" smtClean="0"/>
              <a:t>viên</a:t>
            </a:r>
            <a:endParaRPr lang="en-US" sz="2400" b="1" dirty="0" smtClean="0"/>
          </a:p>
          <a:p>
            <a:pPr marL="342900" indent="-342900">
              <a:lnSpc>
                <a:spcPct val="90000"/>
              </a:lnSpc>
              <a:spcBef>
                <a:spcPct val="20000"/>
              </a:spcBef>
              <a:buFontTx/>
              <a:buChar char="•"/>
            </a:pPr>
            <a:endParaRPr lang="en-US" sz="2400" b="1" dirty="0">
              <a:latin typeface=".VnTime" pitchFamily="34" charset="0"/>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269831"/>
            <a:ext cx="7772400" cy="5181600"/>
          </a:xfrm>
        </p:spPr>
        <p:txBody>
          <a:bodyPr>
            <a:normAutofit fontScale="90000"/>
          </a:bodyPr>
          <a:lstStyle/>
          <a:p>
            <a:pPr algn="l"/>
            <a:r>
              <a:rPr lang="en-US" sz="2800" i="1" dirty="0" smtClean="0">
                <a:sym typeface="Wingdings" pitchFamily="2" charset="2"/>
              </a:rPr>
              <a:t/>
            </a:r>
            <a:br>
              <a:rPr lang="en-US" sz="2800" i="1" dirty="0" smtClean="0">
                <a:sym typeface="Wingdings" pitchFamily="2" charset="2"/>
              </a:rPr>
            </a:br>
            <a:r>
              <a:rPr lang="en-US" sz="2800" i="1" dirty="0" smtClean="0">
                <a:sym typeface="Wingdings" pitchFamily="2" charset="2"/>
              </a:rPr>
              <a:t/>
            </a:r>
            <a:br>
              <a:rPr lang="en-US" sz="2800" i="1" dirty="0" smtClean="0">
                <a:sym typeface="Wingdings" pitchFamily="2" charset="2"/>
              </a:rPr>
            </a:br>
            <a:r>
              <a:rPr lang="en-US" sz="2800" i="1" dirty="0" smtClean="0">
                <a:sym typeface="Wingdings" pitchFamily="2" charset="2"/>
              </a:rPr>
              <a:t/>
            </a:r>
            <a:br>
              <a:rPr lang="en-US" sz="2800" i="1" dirty="0" smtClean="0">
                <a:sym typeface="Wingdings" pitchFamily="2" charset="2"/>
              </a:rPr>
            </a:br>
            <a:r>
              <a:rPr lang="en-US" sz="2800" i="1" dirty="0" smtClean="0">
                <a:sym typeface="Wingdings" pitchFamily="2" charset="2"/>
              </a:rPr>
              <a:t/>
            </a:r>
            <a:br>
              <a:rPr lang="en-US" sz="2800" i="1" dirty="0" smtClean="0">
                <a:sym typeface="Wingdings" pitchFamily="2" charset="2"/>
              </a:rPr>
            </a:br>
            <a:r>
              <a:rPr lang="en-US" sz="3100" b="1" dirty="0" err="1" smtClean="0">
                <a:sym typeface="Wingdings" pitchFamily="2" charset="2"/>
              </a:rPr>
              <a:t>Ký</a:t>
            </a:r>
            <a:r>
              <a:rPr lang="en-US" sz="3100" b="1" dirty="0" smtClean="0">
                <a:sym typeface="Wingdings" pitchFamily="2" charset="2"/>
              </a:rPr>
              <a:t> </a:t>
            </a:r>
            <a:r>
              <a:rPr lang="en-US" sz="3100" b="1" dirty="0" err="1" smtClean="0">
                <a:sym typeface="Wingdings" pitchFamily="2" charset="2"/>
              </a:rPr>
              <a:t>kết</a:t>
            </a:r>
            <a:r>
              <a:rPr lang="en-US" sz="3100" b="1" dirty="0" smtClean="0">
                <a:sym typeface="Wingdings" pitchFamily="2" charset="2"/>
              </a:rPr>
              <a:t> </a:t>
            </a:r>
            <a:r>
              <a:rPr lang="en-US" sz="3100" i="1" dirty="0" smtClean="0">
                <a:sym typeface="Wingdings" pitchFamily="2" charset="2"/>
              </a:rPr>
              <a:t>:         </a:t>
            </a:r>
            <a:r>
              <a:rPr lang="en-US" sz="3100" i="1" dirty="0" err="1" smtClean="0">
                <a:sym typeface="Wingdings" pitchFamily="2" charset="2"/>
              </a:rPr>
              <a:t>Báo</a:t>
            </a:r>
            <a:r>
              <a:rPr lang="en-US" sz="3100" i="1" dirty="0" smtClean="0">
                <a:sym typeface="Wingdings" pitchFamily="2" charset="2"/>
              </a:rPr>
              <a:t> </a:t>
            </a:r>
            <a:r>
              <a:rPr lang="en-US" sz="3100" i="1" dirty="0" err="1" smtClean="0">
                <a:sym typeface="Wingdings" pitchFamily="2" charset="2"/>
              </a:rPr>
              <a:t>hiệu</a:t>
            </a:r>
            <a:r>
              <a:rPr lang="en-US" sz="3100" i="1" dirty="0" smtClean="0">
                <a:sym typeface="Wingdings" pitchFamily="2" charset="2"/>
              </a:rPr>
              <a:t> </a:t>
            </a:r>
            <a:r>
              <a:rPr lang="en-US" sz="3100" i="1" dirty="0" err="1" smtClean="0">
                <a:sym typeface="Wingdings" pitchFamily="2" charset="2"/>
              </a:rPr>
              <a:t>việc</a:t>
            </a:r>
            <a:r>
              <a:rPr lang="en-US" sz="3100" i="1" dirty="0" smtClean="0">
                <a:sym typeface="Wingdings" pitchFamily="2" charset="2"/>
              </a:rPr>
              <a:t> </a:t>
            </a:r>
            <a:r>
              <a:rPr lang="en-US" sz="3100" i="1" dirty="0" err="1" smtClean="0">
                <a:sym typeface="Wingdings" pitchFamily="2" charset="2"/>
              </a:rPr>
              <a:t>sẵn</a:t>
            </a:r>
            <a:r>
              <a:rPr lang="en-US" sz="3100" i="1" dirty="0" smtClean="0">
                <a:sym typeface="Wingdings" pitchFamily="2" charset="2"/>
              </a:rPr>
              <a:t> </a:t>
            </a:r>
            <a:r>
              <a:rPr lang="en-US" sz="3100" i="1" dirty="0" err="1" smtClean="0">
                <a:sym typeface="Wingdings" pitchFamily="2" charset="2"/>
              </a:rPr>
              <a:t>sàng</a:t>
            </a:r>
            <a:r>
              <a:rPr lang="en-US" sz="3100" i="1" dirty="0" smtClean="0">
                <a:sym typeface="Wingdings" pitchFamily="2" charset="2"/>
              </a:rPr>
              <a:t> </a:t>
            </a:r>
            <a:r>
              <a:rPr lang="en-US" sz="3100" i="1" dirty="0" err="1" smtClean="0">
                <a:sym typeface="Wingdings" pitchFamily="2" charset="2"/>
              </a:rPr>
              <a:t>xem</a:t>
            </a:r>
            <a:r>
              <a:rPr lang="en-US" sz="3100" i="1" dirty="0" smtClean="0">
                <a:sym typeface="Wingdings" pitchFamily="2" charset="2"/>
              </a:rPr>
              <a:t> </a:t>
            </a:r>
            <a:r>
              <a:rPr lang="en-US" sz="3100" i="1" dirty="0" err="1" smtClean="0">
                <a:sym typeface="Wingdings" pitchFamily="2" charset="2"/>
              </a:rPr>
              <a:t>xét</a:t>
            </a:r>
            <a:r>
              <a:rPr lang="en-US" sz="3100" i="1" dirty="0" smtClean="0">
                <a:sym typeface="Wingdings" pitchFamily="2" charset="2"/>
              </a:rPr>
              <a:t/>
            </a:r>
            <a:br>
              <a:rPr lang="en-US" sz="3100" i="1" dirty="0" smtClean="0">
                <a:sym typeface="Wingdings" pitchFamily="2" charset="2"/>
              </a:rPr>
            </a:br>
            <a:r>
              <a:rPr lang="en-US" sz="3100" b="1" dirty="0" err="1" smtClean="0">
                <a:sym typeface="Wingdings" pitchFamily="2" charset="2"/>
              </a:rPr>
              <a:t>Phê</a:t>
            </a:r>
            <a:r>
              <a:rPr lang="en-US" sz="3100" b="1" dirty="0" smtClean="0">
                <a:sym typeface="Wingdings" pitchFamily="2" charset="2"/>
              </a:rPr>
              <a:t> </a:t>
            </a:r>
            <a:r>
              <a:rPr lang="en-US" sz="3100" b="1" dirty="0" err="1" smtClean="0">
                <a:sym typeface="Wingdings" pitchFamily="2" charset="2"/>
              </a:rPr>
              <a:t>chuẩn</a:t>
            </a:r>
            <a:r>
              <a:rPr lang="en-US" sz="3100" b="1" dirty="0" smtClean="0">
                <a:sym typeface="Wingdings" pitchFamily="2" charset="2"/>
              </a:rPr>
              <a:t>: </a:t>
            </a:r>
            <a:r>
              <a:rPr lang="en-US" sz="3100" i="1" dirty="0" err="1" smtClean="0">
                <a:sym typeface="Wingdings" pitchFamily="2" charset="2"/>
              </a:rPr>
              <a:t>Trở</a:t>
            </a:r>
            <a:r>
              <a:rPr lang="en-US" sz="3100" i="1" dirty="0" smtClean="0">
                <a:sym typeface="Wingdings" pitchFamily="2" charset="2"/>
              </a:rPr>
              <a:t> </a:t>
            </a:r>
            <a:r>
              <a:rPr lang="en-US" sz="3100" i="1" dirty="0" err="1" smtClean="0">
                <a:sym typeface="Wingdings" pitchFamily="2" charset="2"/>
              </a:rPr>
              <a:t>thành</a:t>
            </a:r>
            <a:r>
              <a:rPr lang="en-US" sz="3100" i="1" dirty="0" smtClean="0">
                <a:sym typeface="Wingdings" pitchFamily="2" charset="2"/>
              </a:rPr>
              <a:t> </a:t>
            </a:r>
            <a:r>
              <a:rPr lang="en-US" sz="3100" i="1" dirty="0" err="1" smtClean="0">
                <a:sym typeface="Wingdings" pitchFamily="2" charset="2"/>
              </a:rPr>
              <a:t>nước</a:t>
            </a:r>
            <a:r>
              <a:rPr lang="en-US" sz="3100" i="1" dirty="0" smtClean="0">
                <a:sym typeface="Wingdings" pitchFamily="2" charset="2"/>
              </a:rPr>
              <a:t> </a:t>
            </a:r>
            <a:r>
              <a:rPr lang="en-US" sz="3100" i="1" dirty="0" err="1" smtClean="0">
                <a:sym typeface="Wingdings" pitchFamily="2" charset="2"/>
              </a:rPr>
              <a:t>thành</a:t>
            </a:r>
            <a:r>
              <a:rPr lang="en-US" sz="3100" i="1" dirty="0" smtClean="0">
                <a:sym typeface="Wingdings" pitchFamily="2" charset="2"/>
              </a:rPr>
              <a:t> </a:t>
            </a:r>
            <a:r>
              <a:rPr lang="en-US" sz="3100" i="1" dirty="0" err="1" smtClean="0">
                <a:sym typeface="Wingdings" pitchFamily="2" charset="2"/>
              </a:rPr>
              <a:t>viên</a:t>
            </a:r>
            <a:r>
              <a:rPr lang="en-US" sz="3100" i="1" dirty="0" smtClean="0">
                <a:sym typeface="Wingdings" pitchFamily="2" charset="2"/>
              </a:rPr>
              <a:t/>
            </a:r>
            <a:br>
              <a:rPr lang="en-US" sz="3100" i="1" dirty="0" smtClean="0">
                <a:sym typeface="Wingdings" pitchFamily="2" charset="2"/>
              </a:rPr>
            </a:br>
            <a:r>
              <a:rPr lang="en-US" sz="3100" b="1" dirty="0" err="1" smtClean="0">
                <a:sym typeface="Wingdings" pitchFamily="2" charset="2"/>
              </a:rPr>
              <a:t>Thực</a:t>
            </a:r>
            <a:r>
              <a:rPr lang="en-US" sz="3100" b="1" dirty="0" smtClean="0">
                <a:sym typeface="Wingdings" pitchFamily="2" charset="2"/>
              </a:rPr>
              <a:t> </a:t>
            </a:r>
            <a:r>
              <a:rPr lang="en-US" sz="3100" b="1" dirty="0" err="1" smtClean="0">
                <a:sym typeface="Wingdings" pitchFamily="2" charset="2"/>
              </a:rPr>
              <a:t>hiện</a:t>
            </a:r>
            <a:r>
              <a:rPr lang="en-US" sz="3100" b="1" dirty="0" smtClean="0">
                <a:sym typeface="Wingdings" pitchFamily="2" charset="2"/>
              </a:rPr>
              <a:t>: </a:t>
            </a:r>
            <a:r>
              <a:rPr lang="en-US" sz="3100" i="1" dirty="0" err="1" smtClean="0">
                <a:sym typeface="Wingdings" pitchFamily="2" charset="2"/>
              </a:rPr>
              <a:t>Thành</a:t>
            </a:r>
            <a:r>
              <a:rPr lang="en-US" sz="3100" i="1" dirty="0" smtClean="0">
                <a:sym typeface="Wingdings" pitchFamily="2" charset="2"/>
              </a:rPr>
              <a:t> </a:t>
            </a:r>
            <a:r>
              <a:rPr lang="en-US" sz="3100" i="1" dirty="0" err="1" smtClean="0">
                <a:sym typeface="Wingdings" pitchFamily="2" charset="2"/>
              </a:rPr>
              <a:t>lập</a:t>
            </a:r>
            <a:r>
              <a:rPr lang="en-US" sz="3100" i="1" dirty="0" smtClean="0">
                <a:sym typeface="Wingdings" pitchFamily="2" charset="2"/>
              </a:rPr>
              <a:t> </a:t>
            </a:r>
            <a:r>
              <a:rPr lang="en-US" sz="3100" i="1" dirty="0" err="1" smtClean="0">
                <a:sym typeface="Wingdings" pitchFamily="2" charset="2"/>
              </a:rPr>
              <a:t>cơ</a:t>
            </a:r>
            <a:r>
              <a:rPr lang="en-US" sz="3100" i="1" dirty="0" smtClean="0">
                <a:sym typeface="Wingdings" pitchFamily="2" charset="2"/>
              </a:rPr>
              <a:t> </a:t>
            </a:r>
            <a:r>
              <a:rPr lang="en-US" sz="3100" i="1" dirty="0" err="1" smtClean="0">
                <a:sym typeface="Wingdings" pitchFamily="2" charset="2"/>
              </a:rPr>
              <a:t>quan</a:t>
            </a:r>
            <a:r>
              <a:rPr lang="en-US" sz="3100" i="1" dirty="0" smtClean="0">
                <a:sym typeface="Wingdings" pitchFamily="2" charset="2"/>
              </a:rPr>
              <a:t> </a:t>
            </a:r>
            <a:r>
              <a:rPr lang="en-US" sz="3100" i="1" dirty="0" err="1" smtClean="0">
                <a:sym typeface="Wingdings" pitchFamily="2" charset="2"/>
              </a:rPr>
              <a:t>chuyên</a:t>
            </a:r>
            <a:r>
              <a:rPr lang="en-US" sz="3100" i="1" dirty="0" smtClean="0">
                <a:sym typeface="Wingdings" pitchFamily="2" charset="2"/>
              </a:rPr>
              <a:t> </a:t>
            </a:r>
            <a:r>
              <a:rPr lang="en-US" sz="3100" i="1" dirty="0" err="1" smtClean="0">
                <a:sym typeface="Wingdings" pitchFamily="2" charset="2"/>
              </a:rPr>
              <a:t>trách</a:t>
            </a:r>
            <a:r>
              <a:rPr lang="en-US" sz="3100" i="1" dirty="0" smtClean="0">
                <a:sym typeface="Wingdings" pitchFamily="2" charset="2"/>
              </a:rPr>
              <a:t>,</a:t>
            </a:r>
            <a:br>
              <a:rPr lang="en-US" sz="3100" i="1" dirty="0" smtClean="0">
                <a:sym typeface="Wingdings" pitchFamily="2" charset="2"/>
              </a:rPr>
            </a:br>
            <a:r>
              <a:rPr lang="en-US" sz="3100" i="1" dirty="0" smtClean="0">
                <a:sym typeface="Wingdings" pitchFamily="2" charset="2"/>
              </a:rPr>
              <a:t>                   </a:t>
            </a:r>
            <a:r>
              <a:rPr lang="en-US" sz="3100" i="1" dirty="0" err="1" smtClean="0">
                <a:sym typeface="Wingdings" pitchFamily="2" charset="2"/>
              </a:rPr>
              <a:t>hài</a:t>
            </a:r>
            <a:r>
              <a:rPr lang="en-US" sz="3100" i="1" dirty="0" smtClean="0">
                <a:sym typeface="Wingdings" pitchFamily="2" charset="2"/>
              </a:rPr>
              <a:t> </a:t>
            </a:r>
            <a:r>
              <a:rPr lang="en-US" sz="3100" i="1" dirty="0" err="1" smtClean="0">
                <a:sym typeface="Wingdings" pitchFamily="2" charset="2"/>
              </a:rPr>
              <a:t>hòa</a:t>
            </a:r>
            <a:r>
              <a:rPr lang="en-US" sz="3100" i="1" dirty="0" smtClean="0">
                <a:sym typeface="Wingdings" pitchFamily="2" charset="2"/>
              </a:rPr>
              <a:t> </a:t>
            </a:r>
            <a:r>
              <a:rPr lang="en-US" sz="3100" i="1" dirty="0" err="1" smtClean="0">
                <a:sym typeface="Wingdings" pitchFamily="2" charset="2"/>
              </a:rPr>
              <a:t>luật</a:t>
            </a:r>
            <a:r>
              <a:rPr lang="en-US" sz="3100" i="1" dirty="0" smtClean="0">
                <a:sym typeface="Wingdings" pitchFamily="2" charset="2"/>
              </a:rPr>
              <a:t>, </a:t>
            </a:r>
            <a:r>
              <a:rPr lang="en-US" sz="3100" i="1" dirty="0" err="1" smtClean="0">
                <a:sym typeface="Wingdings" pitchFamily="2" charset="2"/>
              </a:rPr>
              <a:t>xây</a:t>
            </a:r>
            <a:r>
              <a:rPr lang="en-US" sz="3100" i="1" dirty="0" smtClean="0">
                <a:sym typeface="Wingdings" pitchFamily="2" charset="2"/>
              </a:rPr>
              <a:t> </a:t>
            </a:r>
            <a:r>
              <a:rPr lang="en-US" sz="3100" i="1" dirty="0" err="1" smtClean="0">
                <a:sym typeface="Wingdings" pitchFamily="2" charset="2"/>
              </a:rPr>
              <a:t>dựng</a:t>
            </a:r>
            <a:r>
              <a:rPr lang="en-US" sz="3100" i="1" dirty="0" smtClean="0">
                <a:sym typeface="Wingdings" pitchFamily="2" charset="2"/>
              </a:rPr>
              <a:t> </a:t>
            </a:r>
            <a:r>
              <a:rPr lang="en-US" sz="3100" i="1" dirty="0" err="1" smtClean="0">
                <a:sym typeface="Wingdings" pitchFamily="2" charset="2"/>
              </a:rPr>
              <a:t>chương</a:t>
            </a:r>
            <a:r>
              <a:rPr lang="en-US" sz="3100" i="1" dirty="0" smtClean="0">
                <a:sym typeface="Wingdings" pitchFamily="2" charset="2"/>
              </a:rPr>
              <a:t> </a:t>
            </a:r>
            <a:r>
              <a:rPr lang="en-US" sz="3100" i="1" dirty="0" err="1" smtClean="0">
                <a:sym typeface="Wingdings" pitchFamily="2" charset="2"/>
              </a:rPr>
              <a:t>trình</a:t>
            </a:r>
            <a:r>
              <a:rPr lang="en-US" sz="3100" i="1" dirty="0" smtClean="0">
                <a:sym typeface="Wingdings" pitchFamily="2" charset="2"/>
              </a:rPr>
              <a:t/>
            </a:r>
            <a:br>
              <a:rPr lang="en-US" sz="3100" i="1" dirty="0" smtClean="0">
                <a:sym typeface="Wingdings" pitchFamily="2" charset="2"/>
              </a:rPr>
            </a:br>
            <a:r>
              <a:rPr lang="en-US" sz="3100" i="1" dirty="0" smtClean="0">
                <a:sym typeface="Wingdings" pitchFamily="2" charset="2"/>
              </a:rPr>
              <a:t>                   </a:t>
            </a:r>
            <a:r>
              <a:rPr lang="en-US" sz="3100" i="1" dirty="0" err="1" smtClean="0">
                <a:sym typeface="Wingdings" pitchFamily="2" charset="2"/>
              </a:rPr>
              <a:t>hành</a:t>
            </a:r>
            <a:r>
              <a:rPr lang="en-US" sz="3100" i="1" dirty="0" smtClean="0">
                <a:sym typeface="Wingdings" pitchFamily="2" charset="2"/>
              </a:rPr>
              <a:t> </a:t>
            </a:r>
            <a:r>
              <a:rPr lang="en-US" sz="3100" i="1" dirty="0" err="1" smtClean="0">
                <a:sym typeface="Wingdings" pitchFamily="2" charset="2"/>
              </a:rPr>
              <a:t>động</a:t>
            </a:r>
            <a:r>
              <a:rPr lang="en-US" sz="3100" i="1" dirty="0" smtClean="0">
                <a:sym typeface="Wingdings" pitchFamily="2" charset="2"/>
              </a:rPr>
              <a:t> </a:t>
            </a:r>
            <a:r>
              <a:rPr lang="en-US" sz="3100" i="1" dirty="0" err="1" smtClean="0">
                <a:sym typeface="Wingdings" pitchFamily="2" charset="2"/>
              </a:rPr>
              <a:t>tổ</a:t>
            </a:r>
            <a:r>
              <a:rPr lang="en-US" sz="3100" i="1" dirty="0" smtClean="0">
                <a:sym typeface="Wingdings" pitchFamily="2" charset="2"/>
              </a:rPr>
              <a:t> </a:t>
            </a:r>
            <a:r>
              <a:rPr lang="en-US" sz="3100" i="1" dirty="0" err="1" smtClean="0">
                <a:sym typeface="Wingdings" pitchFamily="2" charset="2"/>
              </a:rPr>
              <a:t>chức</a:t>
            </a:r>
            <a:r>
              <a:rPr lang="en-US" sz="3100" i="1" dirty="0" smtClean="0">
                <a:sym typeface="Wingdings" pitchFamily="2" charset="2"/>
              </a:rPr>
              <a:t> </a:t>
            </a:r>
            <a:r>
              <a:rPr lang="en-US" sz="3100" i="1" dirty="0" err="1" smtClean="0">
                <a:sym typeface="Wingdings" pitchFamily="2" charset="2"/>
              </a:rPr>
              <a:t>thực</a:t>
            </a:r>
            <a:r>
              <a:rPr lang="en-US" sz="3100" i="1" dirty="0" smtClean="0">
                <a:sym typeface="Wingdings" pitchFamily="2" charset="2"/>
              </a:rPr>
              <a:t> </a:t>
            </a:r>
            <a:r>
              <a:rPr lang="en-US" sz="3100" i="1" dirty="0" err="1" smtClean="0">
                <a:sym typeface="Wingdings" pitchFamily="2" charset="2"/>
              </a:rPr>
              <a:t>hiện</a:t>
            </a:r>
            <a:r>
              <a:rPr lang="en-US" sz="3100" i="1" dirty="0" smtClean="0">
                <a:sym typeface="Wingdings" pitchFamily="2" charset="2"/>
              </a:rPr>
              <a:t/>
            </a:r>
            <a:br>
              <a:rPr lang="en-US" sz="3100" i="1" dirty="0" smtClean="0">
                <a:sym typeface="Wingdings" pitchFamily="2" charset="2"/>
              </a:rPr>
            </a:br>
            <a:r>
              <a:rPr lang="en-US" sz="3100" b="1" dirty="0" err="1" smtClean="0">
                <a:sym typeface="Wingdings" pitchFamily="2" charset="2"/>
              </a:rPr>
              <a:t>Giám</a:t>
            </a:r>
            <a:r>
              <a:rPr lang="en-US" sz="3100" b="1" dirty="0" smtClean="0">
                <a:sym typeface="Wingdings" pitchFamily="2" charset="2"/>
              </a:rPr>
              <a:t> </a:t>
            </a:r>
            <a:r>
              <a:rPr lang="en-US" sz="3100" b="1" dirty="0" err="1" smtClean="0">
                <a:sym typeface="Wingdings" pitchFamily="2" charset="2"/>
              </a:rPr>
              <a:t>sát</a:t>
            </a:r>
            <a:r>
              <a:rPr lang="en-US" sz="3100" i="1" dirty="0" smtClean="0">
                <a:sym typeface="Wingdings" pitchFamily="2" charset="2"/>
              </a:rPr>
              <a:t>:  </a:t>
            </a:r>
            <a:r>
              <a:rPr lang="en-US" sz="3100" i="1" dirty="0" err="1" smtClean="0">
                <a:sym typeface="Wingdings" pitchFamily="2" charset="2"/>
              </a:rPr>
              <a:t>Kiếm</a:t>
            </a:r>
            <a:r>
              <a:rPr lang="en-US" sz="3100" i="1" dirty="0" smtClean="0">
                <a:sym typeface="Wingdings" pitchFamily="2" charset="2"/>
              </a:rPr>
              <a:t> </a:t>
            </a:r>
            <a:r>
              <a:rPr lang="en-US" sz="3100" i="1" dirty="0" err="1" smtClean="0">
                <a:sym typeface="Wingdings" pitchFamily="2" charset="2"/>
              </a:rPr>
              <a:t>tra</a:t>
            </a:r>
            <a:r>
              <a:rPr lang="en-US" sz="3100" i="1" dirty="0" smtClean="0">
                <a:sym typeface="Wingdings" pitchFamily="2" charset="2"/>
              </a:rPr>
              <a:t> </a:t>
            </a:r>
            <a:r>
              <a:rPr lang="en-US" sz="3100" i="1" dirty="0" err="1" smtClean="0">
                <a:sym typeface="Wingdings" pitchFamily="2" charset="2"/>
              </a:rPr>
              <a:t>xem</a:t>
            </a:r>
            <a:r>
              <a:rPr lang="en-US" sz="3100" i="1" dirty="0" smtClean="0">
                <a:sym typeface="Wingdings" pitchFamily="2" charset="2"/>
              </a:rPr>
              <a:t> </a:t>
            </a:r>
            <a:r>
              <a:rPr lang="en-US" sz="3100" i="1" dirty="0" err="1" smtClean="0">
                <a:sym typeface="Wingdings" pitchFamily="2" charset="2"/>
              </a:rPr>
              <a:t>xét</a:t>
            </a:r>
            <a:r>
              <a:rPr lang="en-US" sz="3100" i="1" dirty="0" smtClean="0">
                <a:sym typeface="Wingdings" pitchFamily="2" charset="2"/>
              </a:rPr>
              <a:t> </a:t>
            </a:r>
            <a:r>
              <a:rPr lang="en-US" sz="3100" i="1" dirty="0" err="1" smtClean="0">
                <a:sym typeface="Wingdings" pitchFamily="2" charset="2"/>
              </a:rPr>
              <a:t>những</a:t>
            </a:r>
            <a:r>
              <a:rPr lang="en-US" sz="3100" i="1" dirty="0" smtClean="0">
                <a:sym typeface="Wingdings" pitchFamily="2" charset="2"/>
              </a:rPr>
              <a:t> </a:t>
            </a:r>
            <a:r>
              <a:rPr lang="en-US" sz="3100" i="1" dirty="0" err="1" smtClean="0">
                <a:sym typeface="Wingdings" pitchFamily="2" charset="2"/>
              </a:rPr>
              <a:t>điều</a:t>
            </a:r>
            <a:r>
              <a:rPr lang="en-US" sz="3100" i="1" dirty="0" smtClean="0">
                <a:sym typeface="Wingdings" pitchFamily="2" charset="2"/>
              </a:rPr>
              <a:t> </a:t>
            </a:r>
            <a:r>
              <a:rPr lang="en-US" sz="3100" i="1" dirty="0" err="1" smtClean="0">
                <a:sym typeface="Wingdings" pitchFamily="2" charset="2"/>
              </a:rPr>
              <a:t>đã</a:t>
            </a:r>
            <a:r>
              <a:rPr lang="en-US" sz="3100" i="1" dirty="0" smtClean="0">
                <a:sym typeface="Wingdings" pitchFamily="2" charset="2"/>
              </a:rPr>
              <a:t> </a:t>
            </a:r>
            <a:r>
              <a:rPr lang="en-US" sz="3100" i="1" dirty="0" err="1" smtClean="0">
                <a:sym typeface="Wingdings" pitchFamily="2" charset="2"/>
              </a:rPr>
              <a:t>làm</a:t>
            </a:r>
            <a:r>
              <a:rPr lang="en-US" sz="3100" i="1" dirty="0" smtClean="0">
                <a:sym typeface="Wingdings" pitchFamily="2" charset="2"/>
              </a:rPr>
              <a:t> </a:t>
            </a:r>
            <a:br>
              <a:rPr lang="en-US" sz="3100" i="1" dirty="0" smtClean="0">
                <a:sym typeface="Wingdings" pitchFamily="2" charset="2"/>
              </a:rPr>
            </a:br>
            <a:r>
              <a:rPr lang="en-US" sz="3100" i="1" dirty="0" smtClean="0">
                <a:sym typeface="Wingdings" pitchFamily="2" charset="2"/>
              </a:rPr>
              <a:t>                   </a:t>
            </a:r>
            <a:r>
              <a:rPr lang="en-US" sz="3100" i="1" dirty="0" err="1" smtClean="0">
                <a:sym typeface="Wingdings" pitchFamily="2" charset="2"/>
              </a:rPr>
              <a:t>được</a:t>
            </a:r>
            <a:r>
              <a:rPr lang="en-US" sz="3100" i="1" dirty="0" smtClean="0">
                <a:sym typeface="Wingdings" pitchFamily="2" charset="2"/>
              </a:rPr>
              <a:t>, </a:t>
            </a:r>
            <a:r>
              <a:rPr lang="en-US" sz="3100" i="1" dirty="0" err="1" smtClean="0">
                <a:sym typeface="Wingdings" pitchFamily="2" charset="2"/>
              </a:rPr>
              <a:t>chưa</a:t>
            </a:r>
            <a:r>
              <a:rPr lang="en-US" sz="3100" i="1" dirty="0" smtClean="0">
                <a:sym typeface="Wingdings" pitchFamily="2" charset="2"/>
              </a:rPr>
              <a:t> </a:t>
            </a:r>
            <a:r>
              <a:rPr lang="en-US" sz="3100" i="1" dirty="0" err="1" smtClean="0">
                <a:sym typeface="Wingdings" pitchFamily="2" charset="2"/>
              </a:rPr>
              <a:t>làm</a:t>
            </a:r>
            <a:r>
              <a:rPr lang="en-US" sz="3100" i="1" dirty="0" smtClean="0">
                <a:sym typeface="Wingdings" pitchFamily="2" charset="2"/>
              </a:rPr>
              <a:t> </a:t>
            </a:r>
            <a:r>
              <a:rPr lang="en-US" sz="3100" i="1" dirty="0" err="1" smtClean="0">
                <a:sym typeface="Wingdings" pitchFamily="2" charset="2"/>
              </a:rPr>
              <a:t>được</a:t>
            </a:r>
            <a:r>
              <a:rPr lang="en-US" sz="3100" i="1" dirty="0" smtClean="0">
                <a:sym typeface="Wingdings" pitchFamily="2" charset="2"/>
              </a:rPr>
              <a:t/>
            </a:r>
            <a:br>
              <a:rPr lang="en-US" sz="3100" i="1" dirty="0" smtClean="0">
                <a:sym typeface="Wingdings" pitchFamily="2" charset="2"/>
              </a:rPr>
            </a:br>
            <a:r>
              <a:rPr lang="en-US" sz="3100" b="1" dirty="0" err="1" smtClean="0">
                <a:sym typeface="Wingdings" pitchFamily="2" charset="2"/>
              </a:rPr>
              <a:t>Báo</a:t>
            </a:r>
            <a:r>
              <a:rPr lang="en-US" sz="3100" b="1" dirty="0" smtClean="0">
                <a:sym typeface="Wingdings" pitchFamily="2" charset="2"/>
              </a:rPr>
              <a:t> </a:t>
            </a:r>
            <a:r>
              <a:rPr lang="en-US" sz="3100" b="1" dirty="0" err="1" smtClean="0">
                <a:sym typeface="Wingdings" pitchFamily="2" charset="2"/>
              </a:rPr>
              <a:t>cáo</a:t>
            </a:r>
            <a:r>
              <a:rPr lang="en-US" sz="3100" b="1" dirty="0" smtClean="0">
                <a:sym typeface="Wingdings" pitchFamily="2" charset="2"/>
              </a:rPr>
              <a:t>:  </a:t>
            </a:r>
            <a:r>
              <a:rPr lang="en-US" sz="3100" i="1" dirty="0" err="1" smtClean="0">
                <a:sym typeface="Wingdings" pitchFamily="2" charset="2"/>
              </a:rPr>
              <a:t>Báo</a:t>
            </a:r>
            <a:r>
              <a:rPr lang="en-US" sz="3100" i="1" dirty="0" smtClean="0">
                <a:sym typeface="Wingdings" pitchFamily="2" charset="2"/>
              </a:rPr>
              <a:t> </a:t>
            </a:r>
            <a:r>
              <a:rPr lang="en-US" sz="3100" i="1" dirty="0" err="1" smtClean="0">
                <a:sym typeface="Wingdings" pitchFamily="2" charset="2"/>
              </a:rPr>
              <a:t>cáo</a:t>
            </a:r>
            <a:r>
              <a:rPr lang="en-US" sz="3100" i="1" dirty="0" smtClean="0">
                <a:sym typeface="Wingdings" pitchFamily="2" charset="2"/>
              </a:rPr>
              <a:t> </a:t>
            </a:r>
            <a:r>
              <a:rPr lang="en-US" sz="3100" i="1" dirty="0" err="1" smtClean="0">
                <a:sym typeface="Wingdings" pitchFamily="2" charset="2"/>
              </a:rPr>
              <a:t>cho</a:t>
            </a:r>
            <a:r>
              <a:rPr lang="en-US" sz="3100" i="1" dirty="0" smtClean="0">
                <a:sym typeface="Wingdings" pitchFamily="2" charset="2"/>
              </a:rPr>
              <a:t> UBLHQ </a:t>
            </a:r>
            <a:r>
              <a:rPr lang="en-US" sz="3100" i="1" dirty="0" err="1" smtClean="0">
                <a:sym typeface="Wingdings" pitchFamily="2" charset="2"/>
              </a:rPr>
              <a:t>về</a:t>
            </a:r>
            <a:r>
              <a:rPr lang="en-US" sz="3100" i="1" dirty="0" smtClean="0">
                <a:sym typeface="Wingdings" pitchFamily="2" charset="2"/>
              </a:rPr>
              <a:t> </a:t>
            </a:r>
            <a:r>
              <a:rPr lang="en-US" sz="3100" i="1" dirty="0" err="1" smtClean="0">
                <a:sym typeface="Wingdings" pitchFamily="2" charset="2"/>
              </a:rPr>
              <a:t>quyền</a:t>
            </a:r>
            <a:r>
              <a:rPr lang="en-US" sz="3100" i="1" dirty="0" smtClean="0">
                <a:sym typeface="Wingdings" pitchFamily="2" charset="2"/>
              </a:rPr>
              <a:t> </a:t>
            </a:r>
            <a:r>
              <a:rPr lang="en-US" sz="3100" i="1" dirty="0" err="1" smtClean="0">
                <a:sym typeface="Wingdings" pitchFamily="2" charset="2"/>
              </a:rPr>
              <a:t>trẻ</a:t>
            </a:r>
            <a:r>
              <a:rPr lang="en-US" sz="3100" i="1" dirty="0" smtClean="0">
                <a:sym typeface="Wingdings" pitchFamily="2" charset="2"/>
              </a:rPr>
              <a:t> </a:t>
            </a:r>
            <a:r>
              <a:rPr lang="en-US" sz="3100" i="1" dirty="0" err="1" smtClean="0">
                <a:sym typeface="Wingdings" pitchFamily="2" charset="2"/>
              </a:rPr>
              <a:t>em</a:t>
            </a:r>
            <a:r>
              <a:rPr lang="en-US" sz="3100" i="1" dirty="0" smtClean="0">
                <a:sym typeface="Wingdings" pitchFamily="2" charset="2"/>
              </a:rPr>
              <a:t/>
            </a:r>
            <a:br>
              <a:rPr lang="en-US" sz="3100" i="1" dirty="0" smtClean="0">
                <a:sym typeface="Wingdings" pitchFamily="2" charset="2"/>
              </a:rPr>
            </a:br>
            <a:r>
              <a:rPr lang="en-US" sz="2800" i="1" dirty="0" smtClean="0">
                <a:sym typeface="Wingdings" pitchFamily="2" charset="2"/>
              </a:rPr>
              <a:t> </a:t>
            </a:r>
            <a:r>
              <a:rPr lang="en-US" sz="2800" i="1" dirty="0">
                <a:sym typeface="Wingdings" pitchFamily="2" charset="2"/>
              </a:rPr>
              <a:t/>
            </a:r>
            <a:br>
              <a:rPr lang="en-US" sz="2800" i="1" dirty="0">
                <a:sym typeface="Wingdings" pitchFamily="2" charset="2"/>
              </a:rPr>
            </a:br>
            <a:r>
              <a:rPr lang="en-US" sz="2800" i="1" dirty="0" smtClean="0">
                <a:sym typeface="Wingdings" pitchFamily="2" charset="2"/>
              </a:rPr>
              <a:t> </a:t>
            </a:r>
            <a:endParaRPr lang="en-US" sz="2800" b="1" dirty="0">
              <a:sym typeface="Wingdings" pitchFamily="2" charset="2"/>
            </a:endParaRPr>
          </a:p>
        </p:txBody>
      </p:sp>
      <p:sp>
        <p:nvSpPr>
          <p:cNvPr id="4099" name="Rectangle 3"/>
          <p:cNvSpPr>
            <a:spLocks noChangeArrowheads="1"/>
          </p:cNvSpPr>
          <p:nvPr/>
        </p:nvSpPr>
        <p:spPr bwMode="auto">
          <a:xfrm>
            <a:off x="609600" y="762000"/>
            <a:ext cx="8305800" cy="584775"/>
          </a:xfrm>
          <a:prstGeom prst="rect">
            <a:avLst/>
          </a:prstGeom>
          <a:noFill/>
          <a:ln w="9525">
            <a:noFill/>
            <a:miter lim="800000"/>
            <a:headEnd/>
            <a:tailEnd/>
          </a:ln>
          <a:effectLst/>
        </p:spPr>
        <p:txBody>
          <a:bodyPr>
            <a:spAutoFit/>
          </a:bodyPr>
          <a:lstStyle/>
          <a:p>
            <a:r>
              <a:rPr lang="en-US" sz="3200" b="1" dirty="0" err="1" smtClean="0">
                <a:solidFill>
                  <a:srgbClr val="FF0000"/>
                </a:solidFill>
                <a:sym typeface="Wingdings" pitchFamily="2" charset="2"/>
              </a:rPr>
              <a:t>Các</a:t>
            </a:r>
            <a:r>
              <a:rPr lang="en-US" sz="3200" b="1" dirty="0" smtClean="0">
                <a:solidFill>
                  <a:srgbClr val="FF0000"/>
                </a:solidFill>
                <a:sym typeface="Wingdings" pitchFamily="2" charset="2"/>
              </a:rPr>
              <a:t> </a:t>
            </a:r>
            <a:r>
              <a:rPr lang="en-US" sz="3200" b="1" dirty="0" err="1" smtClean="0">
                <a:solidFill>
                  <a:srgbClr val="FF0000"/>
                </a:solidFill>
                <a:sym typeface="Wingdings" pitchFamily="2" charset="2"/>
              </a:rPr>
              <a:t>khái</a:t>
            </a:r>
            <a:r>
              <a:rPr lang="en-US" sz="3200" b="1" dirty="0" smtClean="0">
                <a:solidFill>
                  <a:srgbClr val="FF0000"/>
                </a:solidFill>
                <a:sym typeface="Wingdings" pitchFamily="2" charset="2"/>
              </a:rPr>
              <a:t> </a:t>
            </a:r>
            <a:r>
              <a:rPr lang="en-US" sz="3200" b="1" dirty="0" err="1" smtClean="0">
                <a:solidFill>
                  <a:srgbClr val="FF0000"/>
                </a:solidFill>
                <a:sym typeface="Wingdings" pitchFamily="2" charset="2"/>
              </a:rPr>
              <a:t>niệm</a:t>
            </a:r>
            <a:endParaRPr lang="vi-VN" sz="2800" b="1" dirty="0">
              <a:solidFill>
                <a:srgbClr val="FF0000"/>
              </a:solidFill>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idx="1"/>
          </p:nvPr>
        </p:nvSpPr>
        <p:spPr>
          <a:xfrm>
            <a:off x="457200" y="838200"/>
            <a:ext cx="8382000" cy="5181600"/>
          </a:xfrm>
        </p:spPr>
        <p:txBody>
          <a:bodyPr/>
          <a:lstStyle/>
          <a:p>
            <a:pPr algn="ctr">
              <a:buFontTx/>
              <a:buNone/>
            </a:pPr>
            <a:r>
              <a:rPr lang="en-US" sz="3600" b="1" dirty="0" err="1">
                <a:solidFill>
                  <a:srgbClr val="FF0000"/>
                </a:solidFill>
              </a:rPr>
              <a:t>Nội</a:t>
            </a:r>
            <a:r>
              <a:rPr lang="en-US" sz="3600" b="1" dirty="0">
                <a:solidFill>
                  <a:srgbClr val="FF0000"/>
                </a:solidFill>
              </a:rPr>
              <a:t> dung Công </a:t>
            </a:r>
            <a:r>
              <a:rPr lang="en-US" sz="3600" b="1" dirty="0" err="1">
                <a:solidFill>
                  <a:srgbClr val="FF0000"/>
                </a:solidFill>
              </a:rPr>
              <a:t>ước</a:t>
            </a:r>
            <a:r>
              <a:rPr lang="en-US" sz="3600" b="1" dirty="0">
                <a:solidFill>
                  <a:srgbClr val="FF0000"/>
                </a:solidFill>
              </a:rPr>
              <a:t> LHQ </a:t>
            </a:r>
            <a:r>
              <a:rPr lang="en-US" sz="3600" b="1" dirty="0" err="1">
                <a:solidFill>
                  <a:srgbClr val="FF0000"/>
                </a:solidFill>
              </a:rPr>
              <a:t>về</a:t>
            </a:r>
            <a:r>
              <a:rPr lang="en-US" sz="3600" b="1" dirty="0">
                <a:solidFill>
                  <a:srgbClr val="FF0000"/>
                </a:solidFill>
              </a:rPr>
              <a:t> </a:t>
            </a:r>
            <a:r>
              <a:rPr lang="en-US" sz="3600" b="1" dirty="0" smtClean="0">
                <a:solidFill>
                  <a:srgbClr val="FF0000"/>
                </a:solidFill>
              </a:rPr>
              <a:t>QTE</a:t>
            </a:r>
          </a:p>
          <a:p>
            <a:pPr algn="ctr">
              <a:buFontTx/>
              <a:buNone/>
            </a:pPr>
            <a:endParaRPr lang="en-US" sz="3600" b="1" dirty="0">
              <a:solidFill>
                <a:srgbClr val="FF0000"/>
              </a:solidFill>
            </a:endParaRPr>
          </a:p>
          <a:p>
            <a:pPr>
              <a:buFontTx/>
              <a:buNone/>
            </a:pPr>
            <a:r>
              <a:rPr lang="en-US" sz="2800" b="1" dirty="0" smtClean="0"/>
              <a:t>Công </a:t>
            </a:r>
            <a:r>
              <a:rPr lang="en-US" sz="2800" b="1" dirty="0" err="1" smtClean="0"/>
              <a:t>ước</a:t>
            </a:r>
            <a:r>
              <a:rPr lang="en-US" sz="2800" b="1" dirty="0" smtClean="0"/>
              <a:t> </a:t>
            </a:r>
            <a:r>
              <a:rPr lang="en-US" sz="2800" b="1" dirty="0" err="1" smtClean="0"/>
              <a:t>gồm</a:t>
            </a:r>
            <a:r>
              <a:rPr lang="en-US" sz="2800" b="1" dirty="0" smtClean="0"/>
              <a:t> 54 </a:t>
            </a:r>
            <a:r>
              <a:rPr lang="en-US" sz="2800" b="1" dirty="0" err="1" smtClean="0"/>
              <a:t>điều</a:t>
            </a:r>
            <a:r>
              <a:rPr lang="en-US" sz="2800" b="1" dirty="0" smtClean="0"/>
              <a:t>, </a:t>
            </a:r>
            <a:r>
              <a:rPr lang="en-US" sz="2800" b="1" dirty="0" err="1" smtClean="0"/>
              <a:t>được</a:t>
            </a:r>
            <a:r>
              <a:rPr lang="en-US" sz="2800" b="1" dirty="0" smtClean="0"/>
              <a:t> chia </a:t>
            </a:r>
            <a:r>
              <a:rPr lang="en-US" sz="2800" b="1" dirty="0" err="1" smtClean="0"/>
              <a:t>thành</a:t>
            </a:r>
            <a:r>
              <a:rPr lang="en-US" sz="2800" b="1" dirty="0" smtClean="0"/>
              <a:t> 3 </a:t>
            </a:r>
            <a:r>
              <a:rPr lang="en-US" sz="2800" b="1" dirty="0" err="1" smtClean="0"/>
              <a:t>phần</a:t>
            </a:r>
            <a:r>
              <a:rPr lang="en-US" sz="2800" b="1" dirty="0" smtClean="0"/>
              <a:t>:</a:t>
            </a:r>
          </a:p>
          <a:p>
            <a:pPr>
              <a:buFont typeface="Wingdings" pitchFamily="2" charset="2"/>
              <a:buChar char="§"/>
            </a:pPr>
            <a:r>
              <a:rPr lang="en-US" sz="2800" b="1" dirty="0" err="1" smtClean="0"/>
              <a:t>Phần</a:t>
            </a:r>
            <a:r>
              <a:rPr lang="en-US" sz="2800" b="1" dirty="0" smtClean="0"/>
              <a:t> 1 : </a:t>
            </a:r>
            <a:r>
              <a:rPr lang="en-US" sz="2800" b="1" dirty="0" err="1" smtClean="0"/>
              <a:t>điều</a:t>
            </a:r>
            <a:r>
              <a:rPr lang="en-US" sz="2800" b="1" dirty="0" smtClean="0"/>
              <a:t> 1-41 </a:t>
            </a:r>
            <a:r>
              <a:rPr lang="en-US" sz="2800" b="1" dirty="0" err="1" smtClean="0"/>
              <a:t>quy</a:t>
            </a:r>
            <a:r>
              <a:rPr lang="en-US" sz="2800" b="1" dirty="0" smtClean="0"/>
              <a:t> </a:t>
            </a:r>
            <a:r>
              <a:rPr lang="en-US" sz="2800" b="1" dirty="0" err="1" smtClean="0"/>
              <a:t>định</a:t>
            </a:r>
            <a:r>
              <a:rPr lang="en-US" sz="2800" b="1" dirty="0" smtClean="0"/>
              <a:t> </a:t>
            </a:r>
            <a:r>
              <a:rPr lang="en-US" sz="2800" b="1" dirty="0" err="1" smtClean="0"/>
              <a:t>các</a:t>
            </a:r>
            <a:r>
              <a:rPr lang="en-US" sz="2800" b="1" dirty="0" smtClean="0"/>
              <a:t> </a:t>
            </a:r>
            <a:r>
              <a:rPr lang="en-US" sz="2800" b="1" dirty="0" err="1" smtClean="0"/>
              <a:t>quyền</a:t>
            </a:r>
            <a:r>
              <a:rPr lang="en-US" sz="2800" b="1" dirty="0" smtClean="0"/>
              <a:t> </a:t>
            </a:r>
            <a:r>
              <a:rPr lang="en-US" sz="2800" b="1" dirty="0" err="1" smtClean="0"/>
              <a:t>của</a:t>
            </a:r>
            <a:r>
              <a:rPr lang="en-US" sz="2800" b="1" dirty="0" smtClean="0"/>
              <a:t> </a:t>
            </a:r>
            <a:r>
              <a:rPr lang="en-US" sz="2800" b="1" dirty="0" err="1" smtClean="0"/>
              <a:t>trẻ</a:t>
            </a:r>
            <a:r>
              <a:rPr lang="en-US" sz="2800" b="1" dirty="0" smtClean="0"/>
              <a:t> </a:t>
            </a:r>
            <a:r>
              <a:rPr lang="en-US" sz="2800" b="1" dirty="0" err="1" smtClean="0"/>
              <a:t>em</a:t>
            </a:r>
            <a:endParaRPr lang="en-US" sz="2800" b="1" dirty="0" smtClean="0"/>
          </a:p>
          <a:p>
            <a:pPr>
              <a:buFont typeface="Wingdings" pitchFamily="2" charset="2"/>
              <a:buChar char="§"/>
            </a:pPr>
            <a:r>
              <a:rPr lang="en-US" sz="2800" b="1" dirty="0" err="1" smtClean="0"/>
              <a:t>Phần</a:t>
            </a:r>
            <a:r>
              <a:rPr lang="en-US" sz="2800" b="1" dirty="0" smtClean="0"/>
              <a:t> 2: </a:t>
            </a:r>
            <a:r>
              <a:rPr lang="en-US" sz="2800" b="1" dirty="0" err="1" smtClean="0"/>
              <a:t>điều</a:t>
            </a:r>
            <a:r>
              <a:rPr lang="en-US" sz="2800" b="1" dirty="0" smtClean="0"/>
              <a:t> 42-45 - </a:t>
            </a:r>
            <a:r>
              <a:rPr lang="en-US" sz="2800" b="1" dirty="0" err="1" smtClean="0"/>
              <a:t>Cơ</a:t>
            </a:r>
            <a:r>
              <a:rPr lang="en-US" sz="2800" b="1" dirty="0" smtClean="0"/>
              <a:t> </a:t>
            </a:r>
            <a:r>
              <a:rPr lang="en-US" sz="2800" b="1" dirty="0" err="1" smtClean="0"/>
              <a:t>chế</a:t>
            </a:r>
            <a:r>
              <a:rPr lang="en-US" sz="2800" b="1" dirty="0" smtClean="0"/>
              <a:t> giám </a:t>
            </a:r>
            <a:r>
              <a:rPr lang="en-US" sz="2800" b="1" dirty="0" err="1" smtClean="0"/>
              <a:t>sát</a:t>
            </a:r>
            <a:r>
              <a:rPr lang="en-US" sz="2800" b="1" dirty="0" smtClean="0"/>
              <a:t> </a:t>
            </a:r>
            <a:r>
              <a:rPr lang="en-US" sz="2800" b="1" dirty="0" err="1" smtClean="0"/>
              <a:t>và</a:t>
            </a:r>
            <a:r>
              <a:rPr lang="en-US" sz="2800" b="1" dirty="0" smtClean="0"/>
              <a:t> </a:t>
            </a:r>
            <a:r>
              <a:rPr lang="en-US" sz="2800" b="1" dirty="0" err="1" smtClean="0"/>
              <a:t>thực</a:t>
            </a:r>
            <a:r>
              <a:rPr lang="en-US" sz="2800" b="1" dirty="0" smtClean="0"/>
              <a:t> </a:t>
            </a:r>
            <a:r>
              <a:rPr lang="en-US" sz="2800" b="1" dirty="0" err="1" smtClean="0"/>
              <a:t>hiện</a:t>
            </a:r>
            <a:endParaRPr lang="en-US" sz="2800" b="1" dirty="0" smtClean="0"/>
          </a:p>
          <a:p>
            <a:pPr>
              <a:buFont typeface="Wingdings" pitchFamily="2" charset="2"/>
              <a:buChar char="§"/>
            </a:pPr>
            <a:r>
              <a:rPr lang="en-US" sz="2800" b="1" dirty="0" err="1" smtClean="0"/>
              <a:t>Phần</a:t>
            </a:r>
            <a:r>
              <a:rPr lang="en-US" sz="2800" b="1" dirty="0" smtClean="0"/>
              <a:t> 3: </a:t>
            </a:r>
            <a:r>
              <a:rPr lang="en-US" sz="2800" b="1" dirty="0" err="1" smtClean="0"/>
              <a:t>Điều</a:t>
            </a:r>
            <a:r>
              <a:rPr lang="en-US" sz="2800" b="1" dirty="0" smtClean="0"/>
              <a:t> 46- 54 - </a:t>
            </a:r>
            <a:r>
              <a:rPr lang="en-US" sz="2800" b="1" dirty="0" err="1" smtClean="0"/>
              <a:t>Các</a:t>
            </a:r>
            <a:r>
              <a:rPr lang="en-US" sz="2800" b="1" dirty="0" smtClean="0"/>
              <a:t> </a:t>
            </a:r>
            <a:r>
              <a:rPr lang="en-US" sz="2800" b="1" dirty="0" err="1" smtClean="0"/>
              <a:t>điều</a:t>
            </a:r>
            <a:r>
              <a:rPr lang="en-US" sz="2800" b="1" dirty="0" smtClean="0"/>
              <a:t> </a:t>
            </a:r>
            <a:r>
              <a:rPr lang="en-US" sz="2800" b="1" dirty="0" err="1" smtClean="0"/>
              <a:t>kiện</a:t>
            </a:r>
            <a:r>
              <a:rPr lang="en-US" sz="2800" b="1" dirty="0" smtClean="0"/>
              <a:t> </a:t>
            </a:r>
            <a:r>
              <a:rPr lang="en-US" sz="2800" b="1" dirty="0" err="1" smtClean="0"/>
              <a:t>để</a:t>
            </a:r>
            <a:r>
              <a:rPr lang="en-US" sz="2800" b="1" dirty="0" smtClean="0"/>
              <a:t> </a:t>
            </a:r>
            <a:r>
              <a:rPr lang="en-US" sz="2800" b="1" dirty="0" err="1" smtClean="0"/>
              <a:t>phê</a:t>
            </a:r>
            <a:r>
              <a:rPr lang="en-US" sz="2800" b="1" dirty="0" smtClean="0"/>
              <a:t> </a:t>
            </a:r>
            <a:r>
              <a:rPr lang="en-US" sz="2800" b="1" dirty="0" err="1" smtClean="0"/>
              <a:t>chuẩn</a:t>
            </a:r>
            <a:r>
              <a:rPr lang="en-US" sz="2800" b="1" dirty="0" smtClean="0"/>
              <a:t> </a:t>
            </a:r>
            <a:r>
              <a:rPr lang="en-US" sz="2800" b="1" dirty="0" err="1" smtClean="0"/>
              <a:t>và</a:t>
            </a:r>
            <a:r>
              <a:rPr lang="en-US" sz="2800" b="1" dirty="0" smtClean="0"/>
              <a:t> </a:t>
            </a:r>
            <a:r>
              <a:rPr lang="en-US" sz="2800" b="1" dirty="0" err="1" smtClean="0"/>
              <a:t>bảo</a:t>
            </a:r>
            <a:r>
              <a:rPr lang="en-US" sz="2800" b="1" dirty="0" smtClean="0"/>
              <a:t> </a:t>
            </a:r>
            <a:r>
              <a:rPr lang="en-US" sz="2800" b="1" dirty="0" err="1" smtClean="0"/>
              <a:t>lưu</a:t>
            </a:r>
            <a:endParaRPr lang="en-US" sz="2800" b="1" dirty="0" smtClean="0"/>
          </a:p>
          <a:p>
            <a:pPr>
              <a:buFontTx/>
              <a:buNone/>
            </a:pPr>
            <a:endParaRPr lang="pt-BR" sz="2400" b="1"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idx="1"/>
          </p:nvPr>
        </p:nvSpPr>
        <p:spPr>
          <a:xfrm>
            <a:off x="914400" y="838200"/>
            <a:ext cx="7620000" cy="5181600"/>
          </a:xfrm>
        </p:spPr>
        <p:txBody>
          <a:bodyPr>
            <a:normAutofit fontScale="47500" lnSpcReduction="20000"/>
          </a:bodyPr>
          <a:lstStyle/>
          <a:p>
            <a:pPr algn="ctr">
              <a:buFontTx/>
              <a:buNone/>
            </a:pPr>
            <a:r>
              <a:rPr lang="en-US" sz="4600" b="1" dirty="0" err="1">
                <a:solidFill>
                  <a:srgbClr val="FF0000"/>
                </a:solidFill>
              </a:rPr>
              <a:t>Nội</a:t>
            </a:r>
            <a:r>
              <a:rPr lang="en-US" sz="4600" b="1" dirty="0">
                <a:solidFill>
                  <a:srgbClr val="FF0000"/>
                </a:solidFill>
              </a:rPr>
              <a:t> dung Công </a:t>
            </a:r>
            <a:r>
              <a:rPr lang="en-US" sz="4600" b="1" dirty="0" err="1">
                <a:solidFill>
                  <a:srgbClr val="FF0000"/>
                </a:solidFill>
              </a:rPr>
              <a:t>ước</a:t>
            </a:r>
            <a:r>
              <a:rPr lang="en-US" sz="4600" b="1" dirty="0">
                <a:solidFill>
                  <a:srgbClr val="FF0000"/>
                </a:solidFill>
              </a:rPr>
              <a:t> LHQ </a:t>
            </a:r>
            <a:r>
              <a:rPr lang="en-US" sz="4600" b="1" dirty="0" err="1">
                <a:solidFill>
                  <a:srgbClr val="FF0000"/>
                </a:solidFill>
              </a:rPr>
              <a:t>về</a:t>
            </a:r>
            <a:r>
              <a:rPr lang="en-US" sz="4600" b="1" dirty="0">
                <a:solidFill>
                  <a:srgbClr val="FF0000"/>
                </a:solidFill>
              </a:rPr>
              <a:t> </a:t>
            </a:r>
            <a:r>
              <a:rPr lang="en-US" sz="4600" b="1" dirty="0" smtClean="0">
                <a:solidFill>
                  <a:srgbClr val="FF0000"/>
                </a:solidFill>
              </a:rPr>
              <a:t>QTE</a:t>
            </a:r>
          </a:p>
          <a:p>
            <a:pPr>
              <a:buNone/>
            </a:pPr>
            <a:endParaRPr lang="en-US" sz="2800" b="1" dirty="0" smtClean="0"/>
          </a:p>
          <a:p>
            <a:pPr>
              <a:buNone/>
            </a:pPr>
            <a:endParaRPr lang="en-US" sz="2800" b="1" dirty="0" smtClean="0"/>
          </a:p>
          <a:p>
            <a:pPr>
              <a:buNone/>
            </a:pPr>
            <a:endParaRPr lang="en-US" sz="2800" b="1" dirty="0" smtClean="0"/>
          </a:p>
          <a:p>
            <a:pPr>
              <a:buNone/>
            </a:pPr>
            <a:r>
              <a:rPr lang="en-US" sz="6500" b="1" dirty="0" err="1" smtClean="0"/>
              <a:t>Bốn</a:t>
            </a:r>
            <a:r>
              <a:rPr lang="en-US" sz="6500" b="1" dirty="0" smtClean="0"/>
              <a:t> </a:t>
            </a:r>
            <a:r>
              <a:rPr lang="en-US" sz="6500" b="1" dirty="0" err="1" smtClean="0"/>
              <a:t>nguyên</a:t>
            </a:r>
            <a:r>
              <a:rPr lang="en-US" sz="6500" b="1" dirty="0" smtClean="0"/>
              <a:t> </a:t>
            </a:r>
            <a:r>
              <a:rPr lang="en-US" sz="6500" b="1" dirty="0" err="1" smtClean="0"/>
              <a:t>tắc</a:t>
            </a:r>
            <a:r>
              <a:rPr lang="en-US" sz="6500" b="1" dirty="0" smtClean="0"/>
              <a:t>:</a:t>
            </a:r>
          </a:p>
          <a:p>
            <a:pPr>
              <a:buNone/>
            </a:pPr>
            <a:endParaRPr lang="en-US" sz="2800" b="1" dirty="0" smtClean="0"/>
          </a:p>
          <a:p>
            <a:pPr>
              <a:buFont typeface="Wingdings" pitchFamily="2" charset="2"/>
              <a:buChar char="§"/>
            </a:pPr>
            <a:r>
              <a:rPr lang="en-US" sz="5900" b="1" dirty="0" err="1" smtClean="0"/>
              <a:t>Không</a:t>
            </a:r>
            <a:r>
              <a:rPr lang="en-US" sz="5900" b="1" dirty="0" smtClean="0"/>
              <a:t> </a:t>
            </a:r>
            <a:r>
              <a:rPr lang="en-US" sz="5900" b="1" dirty="0" err="1" smtClean="0"/>
              <a:t>phân</a:t>
            </a:r>
            <a:r>
              <a:rPr lang="en-US" sz="5900" b="1" dirty="0" smtClean="0"/>
              <a:t> </a:t>
            </a:r>
            <a:r>
              <a:rPr lang="en-US" sz="5900" b="1" dirty="0" err="1" smtClean="0"/>
              <a:t>biệt</a:t>
            </a:r>
            <a:r>
              <a:rPr lang="en-US" sz="5900" b="1" dirty="0" smtClean="0"/>
              <a:t> </a:t>
            </a:r>
            <a:r>
              <a:rPr lang="en-US" sz="5900" b="1" dirty="0" err="1" smtClean="0"/>
              <a:t>đối</a:t>
            </a:r>
            <a:r>
              <a:rPr lang="en-US" sz="5900" b="1" dirty="0" smtClean="0"/>
              <a:t> </a:t>
            </a:r>
            <a:r>
              <a:rPr lang="en-US" sz="5900" b="1" dirty="0" err="1" smtClean="0"/>
              <a:t>xử</a:t>
            </a:r>
            <a:r>
              <a:rPr lang="en-US" sz="5900" b="1" dirty="0" smtClean="0"/>
              <a:t> (</a:t>
            </a:r>
            <a:r>
              <a:rPr lang="en-US" sz="5900" b="1" dirty="0" err="1" smtClean="0"/>
              <a:t>Điều</a:t>
            </a:r>
            <a:r>
              <a:rPr lang="en-US" sz="5900" b="1" dirty="0" smtClean="0"/>
              <a:t> 2)</a:t>
            </a:r>
          </a:p>
          <a:p>
            <a:pPr marL="0" indent="0">
              <a:buNone/>
            </a:pPr>
            <a:r>
              <a:rPr lang="en-US" sz="5900" b="1" dirty="0" smtClean="0"/>
              <a:t>     </a:t>
            </a:r>
          </a:p>
          <a:p>
            <a:pPr>
              <a:buFont typeface="Wingdings" pitchFamily="2" charset="2"/>
              <a:buChar char="§"/>
            </a:pPr>
            <a:r>
              <a:rPr lang="en-US" sz="5900" b="1" dirty="0" err="1" smtClean="0"/>
              <a:t>Vì</a:t>
            </a:r>
            <a:r>
              <a:rPr lang="en-US" sz="5900" b="1" dirty="0" smtClean="0"/>
              <a:t> </a:t>
            </a:r>
            <a:r>
              <a:rPr lang="en-US" sz="5900" b="1" dirty="0" err="1" smtClean="0"/>
              <a:t>lợi</a:t>
            </a:r>
            <a:r>
              <a:rPr lang="en-US" sz="5900" b="1" dirty="0" smtClean="0"/>
              <a:t> </a:t>
            </a:r>
            <a:r>
              <a:rPr lang="en-US" sz="5900" b="1" dirty="0" err="1" smtClean="0"/>
              <a:t>ích</a:t>
            </a:r>
            <a:r>
              <a:rPr lang="en-US" sz="5900" b="1" dirty="0" smtClean="0"/>
              <a:t> </a:t>
            </a:r>
            <a:r>
              <a:rPr lang="en-US" sz="5900" b="1" dirty="0" err="1" smtClean="0"/>
              <a:t>tốt</a:t>
            </a:r>
            <a:r>
              <a:rPr lang="en-US" sz="5900" b="1" dirty="0" smtClean="0"/>
              <a:t> </a:t>
            </a:r>
            <a:r>
              <a:rPr lang="en-US" sz="5900" b="1" dirty="0" err="1" smtClean="0"/>
              <a:t>nhất</a:t>
            </a:r>
            <a:r>
              <a:rPr lang="en-US" sz="5900" b="1" dirty="0" smtClean="0"/>
              <a:t> </a:t>
            </a:r>
            <a:r>
              <a:rPr lang="en-US" sz="5900" b="1" dirty="0" err="1" smtClean="0"/>
              <a:t>của</a:t>
            </a:r>
            <a:r>
              <a:rPr lang="en-US" sz="5900" b="1" dirty="0" smtClean="0"/>
              <a:t> </a:t>
            </a:r>
            <a:r>
              <a:rPr lang="en-US" sz="5900" b="1" dirty="0" err="1" smtClean="0"/>
              <a:t>trẻ</a:t>
            </a:r>
            <a:r>
              <a:rPr lang="en-US" sz="5900" b="1" dirty="0" smtClean="0"/>
              <a:t> </a:t>
            </a:r>
            <a:r>
              <a:rPr lang="en-US" sz="5900" b="1" dirty="0" err="1" smtClean="0"/>
              <a:t>em</a:t>
            </a:r>
            <a:r>
              <a:rPr lang="en-US" sz="5900" b="1" dirty="0" smtClean="0"/>
              <a:t> (</a:t>
            </a:r>
            <a:r>
              <a:rPr lang="en-US" sz="5900" b="1" dirty="0" err="1" smtClean="0"/>
              <a:t>Điều</a:t>
            </a:r>
            <a:r>
              <a:rPr lang="en-US" sz="5900" b="1" dirty="0" smtClean="0"/>
              <a:t> 3) </a:t>
            </a:r>
          </a:p>
          <a:p>
            <a:pPr marL="0" indent="0">
              <a:buNone/>
            </a:pPr>
            <a:r>
              <a:rPr lang="en-US" sz="5900" b="1" dirty="0" smtClean="0"/>
              <a:t>     </a:t>
            </a:r>
          </a:p>
          <a:p>
            <a:pPr>
              <a:buFont typeface="Wingdings" pitchFamily="2" charset="2"/>
              <a:buChar char="§"/>
            </a:pPr>
            <a:r>
              <a:rPr lang="fr-FR" sz="5900" b="1" dirty="0" err="1" smtClean="0"/>
              <a:t>Quyền</a:t>
            </a:r>
            <a:r>
              <a:rPr lang="fr-FR" sz="5900" b="1" dirty="0" smtClean="0"/>
              <a:t> </a:t>
            </a:r>
            <a:r>
              <a:rPr lang="fr-FR" sz="5900" b="1" dirty="0" err="1" smtClean="0"/>
              <a:t>được</a:t>
            </a:r>
            <a:r>
              <a:rPr lang="fr-FR" sz="5900" b="1" dirty="0" smtClean="0"/>
              <a:t> </a:t>
            </a:r>
            <a:r>
              <a:rPr lang="fr-FR" sz="5900" b="1" dirty="0" err="1" smtClean="0"/>
              <a:t>sống</a:t>
            </a:r>
            <a:r>
              <a:rPr lang="fr-FR" sz="5900" b="1" dirty="0" smtClean="0"/>
              <a:t> </a:t>
            </a:r>
            <a:r>
              <a:rPr lang="fr-FR" sz="5900" b="1" dirty="0" err="1" smtClean="0"/>
              <a:t>và</a:t>
            </a:r>
            <a:r>
              <a:rPr lang="fr-FR" sz="5900" b="1" dirty="0" smtClean="0"/>
              <a:t> </a:t>
            </a:r>
            <a:r>
              <a:rPr lang="fr-FR" sz="5900" b="1" dirty="0" err="1" smtClean="0"/>
              <a:t>phát</a:t>
            </a:r>
            <a:r>
              <a:rPr lang="fr-FR" sz="5900" b="1" dirty="0" smtClean="0"/>
              <a:t> </a:t>
            </a:r>
            <a:r>
              <a:rPr lang="fr-FR" sz="5900" b="1" dirty="0" err="1" smtClean="0"/>
              <a:t>triển</a:t>
            </a:r>
            <a:r>
              <a:rPr lang="fr-FR" sz="5900" b="1" dirty="0" smtClean="0"/>
              <a:t> (</a:t>
            </a:r>
            <a:r>
              <a:rPr lang="fr-FR" sz="5900" b="1" dirty="0" err="1" smtClean="0"/>
              <a:t>Điều</a:t>
            </a:r>
            <a:r>
              <a:rPr lang="fr-FR" sz="5900" b="1" dirty="0" smtClean="0"/>
              <a:t> 6)</a:t>
            </a:r>
          </a:p>
          <a:p>
            <a:pPr marL="0" indent="0">
              <a:buNone/>
            </a:pPr>
            <a:r>
              <a:rPr lang="fr-FR" sz="5900" b="1" dirty="0" smtClean="0"/>
              <a:t>    </a:t>
            </a:r>
            <a:r>
              <a:rPr lang="pt-BR" sz="5900" b="1" dirty="0" smtClean="0"/>
              <a:t> </a:t>
            </a:r>
          </a:p>
          <a:p>
            <a:pPr>
              <a:buFont typeface="Wingdings" pitchFamily="2" charset="2"/>
              <a:buChar char="§"/>
            </a:pPr>
            <a:r>
              <a:rPr lang="pt-BR" sz="5900" b="1" dirty="0" smtClean="0"/>
              <a:t>Sự tham gia của trẻ em (Điều 12)</a:t>
            </a:r>
          </a:p>
          <a:p>
            <a:pPr algn="ctr">
              <a:buFontTx/>
              <a:buNone/>
            </a:pPr>
            <a:endParaRPr lang="en-US" sz="3600" b="1" dirty="0">
              <a:solidFill>
                <a:srgbClr val="FF0000"/>
              </a:solidFill>
            </a:endParaRPr>
          </a:p>
          <a:p>
            <a:pPr>
              <a:buFontTx/>
              <a:buNone/>
            </a:pPr>
            <a:r>
              <a:rPr lang="en-US" sz="2400" b="1" dirty="0" smtClean="0"/>
              <a:t>  </a:t>
            </a:r>
            <a:endParaRPr lang="en-US" sz="2400" b="1"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idx="1"/>
          </p:nvPr>
        </p:nvSpPr>
        <p:spPr>
          <a:xfrm>
            <a:off x="381000" y="762000"/>
            <a:ext cx="8382000" cy="5105400"/>
          </a:xfrm>
        </p:spPr>
        <p:txBody>
          <a:bodyPr>
            <a:normAutofit/>
          </a:bodyPr>
          <a:lstStyle/>
          <a:p>
            <a:pPr>
              <a:lnSpc>
                <a:spcPct val="90000"/>
              </a:lnSpc>
              <a:buNone/>
            </a:pPr>
            <a:r>
              <a:rPr lang="pt-BR" sz="3200" b="1" dirty="0" smtClean="0"/>
              <a:t>Bốn nhóm quyền</a:t>
            </a:r>
          </a:p>
          <a:p>
            <a:pPr>
              <a:lnSpc>
                <a:spcPct val="90000"/>
              </a:lnSpc>
            </a:pPr>
            <a:r>
              <a:rPr lang="pt-BR" sz="2800" b="1" dirty="0" smtClean="0">
                <a:solidFill>
                  <a:srgbClr val="FF0000"/>
                </a:solidFill>
              </a:rPr>
              <a:t>Nhóm </a:t>
            </a:r>
            <a:r>
              <a:rPr lang="pt-BR" sz="2800" b="1" dirty="0">
                <a:solidFill>
                  <a:srgbClr val="FF0000"/>
                </a:solidFill>
              </a:rPr>
              <a:t>Quyền được sống còn</a:t>
            </a:r>
            <a:endParaRPr lang="pt-BR" sz="2800" dirty="0">
              <a:solidFill>
                <a:srgbClr val="FF0000"/>
              </a:solidFill>
            </a:endParaRPr>
          </a:p>
          <a:p>
            <a:pPr>
              <a:lnSpc>
                <a:spcPct val="90000"/>
              </a:lnSpc>
              <a:buFontTx/>
              <a:buNone/>
            </a:pPr>
            <a:r>
              <a:rPr lang="pt-BR" sz="2800" b="1" dirty="0" smtClean="0"/>
              <a:t>    Bao gồm quyền </a:t>
            </a:r>
            <a:r>
              <a:rPr lang="pt-BR" sz="2800" b="1" dirty="0"/>
              <a:t>được sống và </a:t>
            </a:r>
            <a:r>
              <a:rPr lang="pt-BR" sz="2800" b="1" dirty="0" smtClean="0"/>
              <a:t>được </a:t>
            </a:r>
            <a:r>
              <a:rPr lang="pt-BR" sz="2800" b="1" dirty="0"/>
              <a:t>chăm sóc sức </a:t>
            </a:r>
            <a:r>
              <a:rPr lang="pt-BR" sz="2800" b="1" dirty="0" smtClean="0"/>
              <a:t>khoẻ, y tế </a:t>
            </a:r>
            <a:r>
              <a:rPr lang="pt-BR" sz="2800" b="1" dirty="0"/>
              <a:t>ở mức cao nhất có thể được</a:t>
            </a:r>
            <a:r>
              <a:rPr lang="pt-BR" sz="2800" b="1" dirty="0" smtClean="0"/>
              <a:t>.</a:t>
            </a:r>
          </a:p>
          <a:p>
            <a:pPr>
              <a:lnSpc>
                <a:spcPct val="90000"/>
              </a:lnSpc>
              <a:buFontTx/>
              <a:buNone/>
            </a:pPr>
            <a:endParaRPr lang="pt-BR" sz="2800" b="1" dirty="0"/>
          </a:p>
          <a:p>
            <a:pPr>
              <a:lnSpc>
                <a:spcPct val="90000"/>
              </a:lnSpc>
            </a:pPr>
            <a:r>
              <a:rPr lang="pt-BR" sz="2800" b="1" dirty="0" smtClean="0">
                <a:solidFill>
                  <a:srgbClr val="FF0000"/>
                </a:solidFill>
              </a:rPr>
              <a:t>Nhóm </a:t>
            </a:r>
            <a:r>
              <a:rPr lang="pt-BR" sz="2800" b="1" dirty="0">
                <a:solidFill>
                  <a:srgbClr val="FF0000"/>
                </a:solidFill>
              </a:rPr>
              <a:t>Quyền được bảo vệ</a:t>
            </a:r>
          </a:p>
          <a:p>
            <a:pPr>
              <a:lnSpc>
                <a:spcPct val="90000"/>
              </a:lnSpc>
              <a:buFontTx/>
              <a:buNone/>
            </a:pPr>
            <a:r>
              <a:rPr lang="pt-BR" sz="2800" dirty="0"/>
              <a:t> 	</a:t>
            </a:r>
            <a:r>
              <a:rPr lang="pt-BR" sz="2800" b="1" dirty="0" smtClean="0"/>
              <a:t>Bao </a:t>
            </a:r>
            <a:r>
              <a:rPr lang="pt-BR" sz="2800" b="1" dirty="0"/>
              <a:t>gồm việc bảo vệ TE thoát khỏi mọi phân biệt đối xử, lạm dụng hay </a:t>
            </a:r>
            <a:r>
              <a:rPr lang="pt-BR" sz="2800" b="1" dirty="0" smtClean="0"/>
              <a:t>bỏ mặc ; bảo vệ TE </a:t>
            </a:r>
            <a:r>
              <a:rPr lang="pt-BR" sz="2800" b="1" dirty="0"/>
              <a:t>không có gia đình, bảo vệ TE </a:t>
            </a:r>
            <a:r>
              <a:rPr lang="pt-BR" sz="2800" b="1" dirty="0" smtClean="0"/>
              <a:t>trong các tình huống đặc biệt.</a:t>
            </a:r>
            <a:endParaRPr lang="en-US" sz="2800" b="1"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idx="1"/>
          </p:nvPr>
        </p:nvSpPr>
        <p:spPr>
          <a:xfrm>
            <a:off x="533400" y="304800"/>
            <a:ext cx="8305800" cy="5638800"/>
          </a:xfrm>
        </p:spPr>
        <p:txBody>
          <a:bodyPr>
            <a:normAutofit/>
          </a:bodyPr>
          <a:lstStyle/>
          <a:p>
            <a:r>
              <a:rPr lang="pt-BR" b="1" dirty="0">
                <a:solidFill>
                  <a:srgbClr val="FF0000"/>
                </a:solidFill>
              </a:rPr>
              <a:t>Nhóm Quyền được phát triển</a:t>
            </a:r>
            <a:endParaRPr lang="pt-BR" dirty="0">
              <a:solidFill>
                <a:srgbClr val="FF0000"/>
              </a:solidFill>
            </a:endParaRPr>
          </a:p>
          <a:p>
            <a:pPr>
              <a:buFontTx/>
              <a:buNone/>
            </a:pPr>
            <a:r>
              <a:rPr lang="pt-BR" sz="2400" b="1" dirty="0"/>
              <a:t>	</a:t>
            </a:r>
            <a:r>
              <a:rPr lang="pt-BR" sz="2400" b="1" dirty="0" smtClean="0"/>
              <a:t>Bao gồm </a:t>
            </a:r>
            <a:r>
              <a:rPr lang="pt-BR" sz="2400" b="1" dirty="0"/>
              <a:t>quyền </a:t>
            </a:r>
            <a:r>
              <a:rPr lang="pt-BR" sz="2400" b="1" dirty="0" smtClean="0"/>
              <a:t>của trẻ được </a:t>
            </a:r>
            <a:r>
              <a:rPr lang="pt-BR" sz="2400" b="1" dirty="0"/>
              <a:t>hưởng mọi hình thức giáo dục (chính quy hoặc không chính quy) và quyền được có mức sống đầy đủ cho sự phát triển về thể lực, trí tuệ, tinh thần, đạo đức và xã hội của trẻ em</a:t>
            </a:r>
            <a:r>
              <a:rPr lang="pt-BR" sz="2400" b="1" dirty="0" smtClean="0"/>
              <a:t>.</a:t>
            </a:r>
          </a:p>
          <a:p>
            <a:pPr>
              <a:buFontTx/>
              <a:buNone/>
            </a:pPr>
            <a:endParaRPr lang="pt-BR" sz="2400" b="1" dirty="0"/>
          </a:p>
          <a:p>
            <a:r>
              <a:rPr lang="pt-BR" b="1" dirty="0" smtClean="0">
                <a:solidFill>
                  <a:srgbClr val="FF0000"/>
                </a:solidFill>
              </a:rPr>
              <a:t>Nhóm </a:t>
            </a:r>
            <a:r>
              <a:rPr lang="pt-BR" b="1" dirty="0">
                <a:solidFill>
                  <a:srgbClr val="FF0000"/>
                </a:solidFill>
              </a:rPr>
              <a:t>Quyền được tham gia</a:t>
            </a:r>
          </a:p>
          <a:p>
            <a:pPr>
              <a:buFontTx/>
              <a:buNone/>
            </a:pPr>
            <a:r>
              <a:rPr lang="pt-BR" sz="2400" b="1" dirty="0"/>
              <a:t>	</a:t>
            </a:r>
            <a:r>
              <a:rPr lang="pt-BR" sz="2400" b="1" dirty="0" smtClean="0"/>
              <a:t>Bao gồm  </a:t>
            </a:r>
            <a:r>
              <a:rPr lang="pt-BR" sz="2400" b="1" dirty="0"/>
              <a:t>quyền của TE được bày tỏ quan điểm của mình </a:t>
            </a:r>
            <a:r>
              <a:rPr lang="pt-BR" sz="2400" b="1" dirty="0" smtClean="0"/>
              <a:t>trong </a:t>
            </a:r>
            <a:r>
              <a:rPr lang="pt-BR" sz="2400" b="1" dirty="0"/>
              <a:t>mọi vấn đề liên quan tới bản thân</a:t>
            </a:r>
            <a:r>
              <a:rPr lang="pt-BR" sz="2400" b="1" dirty="0" smtClean="0"/>
              <a:t>.</a:t>
            </a:r>
          </a:p>
          <a:p>
            <a:pPr>
              <a:buFontTx/>
              <a:buNone/>
            </a:pPr>
            <a:r>
              <a:rPr lang="pt-BR" sz="2400" b="1" dirty="0" smtClean="0"/>
              <a:t>    Mọi người có trách nhiệm cung cấp cho các em các thông tin phù hợp, tạo cơ hội cho các em bày tỏ quan điểm, tôn trọng những điều các em nói và những điều các em muốn làm.</a:t>
            </a:r>
            <a:r>
              <a:rPr lang="en-US" sz="2400" b="1" dirty="0" smtClean="0"/>
              <a:t> </a:t>
            </a:r>
            <a:endParaRPr lang="en-US" sz="2400" b="1"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idx="1"/>
          </p:nvPr>
        </p:nvSpPr>
        <p:spPr>
          <a:xfrm>
            <a:off x="762000" y="533400"/>
            <a:ext cx="7772400" cy="5410200"/>
          </a:xfrm>
        </p:spPr>
        <p:txBody>
          <a:bodyPr/>
          <a:lstStyle/>
          <a:p>
            <a:endParaRPr lang="en-US" b="1" dirty="0" smtClean="0">
              <a:solidFill>
                <a:srgbClr val="FF0000"/>
              </a:solidFill>
            </a:endParaRPr>
          </a:p>
          <a:p>
            <a:pPr>
              <a:buNone/>
            </a:pPr>
            <a:endParaRPr lang="en-US" b="1" dirty="0" smtClean="0">
              <a:solidFill>
                <a:srgbClr val="FF0000"/>
              </a:solidFill>
            </a:endParaRPr>
          </a:p>
          <a:p>
            <a:pPr algn="ctr">
              <a:buNone/>
            </a:pPr>
            <a:r>
              <a:rPr lang="en-US" sz="3600" b="1" dirty="0" err="1" smtClean="0">
                <a:solidFill>
                  <a:srgbClr val="FF0000"/>
                </a:solidFill>
              </a:rPr>
              <a:t>Bài</a:t>
            </a:r>
            <a:r>
              <a:rPr lang="en-US" sz="3600" b="1" dirty="0" smtClean="0">
                <a:solidFill>
                  <a:srgbClr val="FF0000"/>
                </a:solidFill>
              </a:rPr>
              <a:t> </a:t>
            </a:r>
            <a:r>
              <a:rPr lang="en-US" sz="3600" b="1" dirty="0" err="1" smtClean="0">
                <a:solidFill>
                  <a:srgbClr val="FF0000"/>
                </a:solidFill>
              </a:rPr>
              <a:t>tập</a:t>
            </a:r>
            <a:r>
              <a:rPr lang="en-US" sz="3600" b="1" dirty="0" smtClean="0">
                <a:solidFill>
                  <a:srgbClr val="FF0000"/>
                </a:solidFill>
              </a:rPr>
              <a:t> </a:t>
            </a:r>
            <a:r>
              <a:rPr lang="en-US" sz="3600" b="1" dirty="0" err="1" smtClean="0">
                <a:solidFill>
                  <a:srgbClr val="FF0000"/>
                </a:solidFill>
              </a:rPr>
              <a:t>về</a:t>
            </a:r>
            <a:r>
              <a:rPr lang="en-US" sz="3600" b="1" dirty="0" smtClean="0">
                <a:solidFill>
                  <a:srgbClr val="FF0000"/>
                </a:solidFill>
              </a:rPr>
              <a:t> </a:t>
            </a:r>
            <a:r>
              <a:rPr lang="en-US" sz="3600" b="1" dirty="0" err="1" smtClean="0">
                <a:solidFill>
                  <a:srgbClr val="FF0000"/>
                </a:solidFill>
              </a:rPr>
              <a:t>bốn</a:t>
            </a:r>
            <a:r>
              <a:rPr lang="en-US" sz="3600" b="1" dirty="0" smtClean="0">
                <a:solidFill>
                  <a:srgbClr val="FF0000"/>
                </a:solidFill>
              </a:rPr>
              <a:t> </a:t>
            </a:r>
            <a:r>
              <a:rPr lang="en-US" sz="3600" b="1" dirty="0" err="1" smtClean="0">
                <a:solidFill>
                  <a:srgbClr val="FF0000"/>
                </a:solidFill>
              </a:rPr>
              <a:t>nhóm</a:t>
            </a:r>
            <a:r>
              <a:rPr lang="en-US" sz="3600" b="1" dirty="0" smtClean="0">
                <a:solidFill>
                  <a:srgbClr val="FF0000"/>
                </a:solidFill>
              </a:rPr>
              <a:t> </a:t>
            </a:r>
            <a:r>
              <a:rPr lang="en-US" sz="3600" b="1" dirty="0" err="1" smtClean="0">
                <a:solidFill>
                  <a:srgbClr val="FF0000"/>
                </a:solidFill>
              </a:rPr>
              <a:t>quyền</a:t>
            </a:r>
            <a:endParaRPr lang="en-US" sz="3600" b="1" dirty="0" smtClean="0">
              <a:solidFill>
                <a:srgbClr val="FF0000"/>
              </a:solidFill>
            </a:endParaRPr>
          </a:p>
          <a:p>
            <a:pPr algn="ctr">
              <a:buNone/>
            </a:pPr>
            <a:endParaRPr lang="en-US" sz="3600" b="1" dirty="0" smtClean="0">
              <a:solidFill>
                <a:srgbClr val="FF0000"/>
              </a:solidFill>
            </a:endParaRPr>
          </a:p>
          <a:p>
            <a:pPr algn="ctr">
              <a:buNone/>
            </a:pPr>
            <a:r>
              <a:rPr lang="en-US" sz="3600" b="1" i="1" dirty="0" err="1" smtClean="0">
                <a:solidFill>
                  <a:schemeClr val="accent2"/>
                </a:solidFill>
              </a:rPr>
              <a:t>Thầy</a:t>
            </a:r>
            <a:r>
              <a:rPr lang="en-US" sz="3600" b="1" i="1" dirty="0" smtClean="0">
                <a:solidFill>
                  <a:schemeClr val="accent2"/>
                </a:solidFill>
              </a:rPr>
              <a:t>/</a:t>
            </a:r>
            <a:r>
              <a:rPr lang="en-US" sz="3600" b="1" i="1" dirty="0" err="1" smtClean="0">
                <a:solidFill>
                  <a:schemeClr val="accent2"/>
                </a:solidFill>
              </a:rPr>
              <a:t>cô</a:t>
            </a:r>
            <a:r>
              <a:rPr lang="en-US" sz="3600" b="1" i="1" dirty="0" smtClean="0">
                <a:solidFill>
                  <a:schemeClr val="accent2"/>
                </a:solidFill>
              </a:rPr>
              <a:t> </a:t>
            </a:r>
            <a:r>
              <a:rPr lang="en-US" sz="3600" b="1" i="1" dirty="0" err="1" smtClean="0">
                <a:solidFill>
                  <a:schemeClr val="accent2"/>
                </a:solidFill>
              </a:rPr>
              <a:t>có</a:t>
            </a:r>
            <a:r>
              <a:rPr lang="en-US" sz="3600" b="1" i="1" dirty="0" smtClean="0">
                <a:solidFill>
                  <a:schemeClr val="accent2"/>
                </a:solidFill>
              </a:rPr>
              <a:t> </a:t>
            </a:r>
            <a:r>
              <a:rPr lang="en-US" sz="3600" b="1" i="1" dirty="0" err="1" smtClean="0">
                <a:solidFill>
                  <a:schemeClr val="accent2"/>
                </a:solidFill>
              </a:rPr>
              <a:t>nhận</a:t>
            </a:r>
            <a:r>
              <a:rPr lang="en-US" sz="3600" b="1" i="1" dirty="0" smtClean="0">
                <a:solidFill>
                  <a:schemeClr val="accent2"/>
                </a:solidFill>
              </a:rPr>
              <a:t> </a:t>
            </a:r>
            <a:r>
              <a:rPr lang="en-US" sz="3600" b="1" i="1" dirty="0" err="1" smtClean="0">
                <a:solidFill>
                  <a:schemeClr val="accent2"/>
                </a:solidFill>
              </a:rPr>
              <a:t>xét</a:t>
            </a:r>
            <a:r>
              <a:rPr lang="en-US" sz="3600" b="1" i="1" dirty="0" smtClean="0">
                <a:solidFill>
                  <a:schemeClr val="accent2"/>
                </a:solidFill>
              </a:rPr>
              <a:t> </a:t>
            </a:r>
            <a:r>
              <a:rPr lang="en-US" sz="3600" b="1" i="1" dirty="0" err="1" smtClean="0">
                <a:solidFill>
                  <a:schemeClr val="accent2"/>
                </a:solidFill>
              </a:rPr>
              <a:t>gì</a:t>
            </a:r>
            <a:r>
              <a:rPr lang="en-US" sz="3600" b="1" i="1" dirty="0" smtClean="0">
                <a:solidFill>
                  <a:schemeClr val="accent2"/>
                </a:solidFill>
              </a:rPr>
              <a:t> </a:t>
            </a:r>
            <a:r>
              <a:rPr lang="en-US" sz="3600" b="1" i="1" dirty="0" err="1" smtClean="0">
                <a:solidFill>
                  <a:schemeClr val="accent2"/>
                </a:solidFill>
              </a:rPr>
              <a:t>sau</a:t>
            </a:r>
            <a:r>
              <a:rPr lang="en-US" sz="3600" b="1" i="1" dirty="0" smtClean="0">
                <a:solidFill>
                  <a:schemeClr val="accent2"/>
                </a:solidFill>
              </a:rPr>
              <a:t> </a:t>
            </a:r>
            <a:r>
              <a:rPr lang="en-US" sz="3600" b="1" i="1" dirty="0" err="1" smtClean="0">
                <a:solidFill>
                  <a:schemeClr val="accent2"/>
                </a:solidFill>
              </a:rPr>
              <a:t>khi</a:t>
            </a:r>
            <a:r>
              <a:rPr lang="en-US" sz="3600" b="1" i="1" dirty="0" smtClean="0">
                <a:solidFill>
                  <a:schemeClr val="accent2"/>
                </a:solidFill>
              </a:rPr>
              <a:t> </a:t>
            </a:r>
            <a:r>
              <a:rPr lang="en-US" sz="3600" b="1" i="1" dirty="0" err="1" smtClean="0">
                <a:solidFill>
                  <a:schemeClr val="accent2"/>
                </a:solidFill>
              </a:rPr>
              <a:t>thực</a:t>
            </a:r>
            <a:r>
              <a:rPr lang="en-US" sz="3600" b="1" i="1" dirty="0" smtClean="0">
                <a:solidFill>
                  <a:schemeClr val="accent2"/>
                </a:solidFill>
              </a:rPr>
              <a:t> </a:t>
            </a:r>
            <a:r>
              <a:rPr lang="en-US" sz="3600" b="1" i="1" dirty="0" err="1" smtClean="0">
                <a:solidFill>
                  <a:schemeClr val="accent2"/>
                </a:solidFill>
              </a:rPr>
              <a:t>hiện</a:t>
            </a:r>
            <a:r>
              <a:rPr lang="en-US" sz="3600" b="1" i="1" dirty="0" smtClean="0">
                <a:solidFill>
                  <a:schemeClr val="accent2"/>
                </a:solidFill>
              </a:rPr>
              <a:t> </a:t>
            </a:r>
            <a:r>
              <a:rPr lang="en-US" sz="3600" b="1" i="1" dirty="0" err="1" smtClean="0">
                <a:solidFill>
                  <a:schemeClr val="accent2"/>
                </a:solidFill>
              </a:rPr>
              <a:t>bài</a:t>
            </a:r>
            <a:r>
              <a:rPr lang="en-US" sz="3600" b="1" i="1" dirty="0" smtClean="0">
                <a:solidFill>
                  <a:schemeClr val="accent2"/>
                </a:solidFill>
              </a:rPr>
              <a:t> </a:t>
            </a:r>
            <a:r>
              <a:rPr lang="en-US" sz="3600" b="1" i="1" dirty="0" err="1" smtClean="0">
                <a:solidFill>
                  <a:schemeClr val="accent2"/>
                </a:solidFill>
              </a:rPr>
              <a:t>tập</a:t>
            </a:r>
            <a:r>
              <a:rPr lang="en-US" sz="3600" b="1" i="1" dirty="0" smtClean="0">
                <a:solidFill>
                  <a:schemeClr val="accent2"/>
                </a:solidFill>
              </a:rPr>
              <a:t> </a:t>
            </a:r>
            <a:r>
              <a:rPr lang="en-US" sz="3600" b="1" i="1" dirty="0" err="1" smtClean="0">
                <a:solidFill>
                  <a:schemeClr val="accent2"/>
                </a:solidFill>
              </a:rPr>
              <a:t>này</a:t>
            </a:r>
            <a:r>
              <a:rPr lang="en-US" sz="3600" b="1" i="1" dirty="0" smtClean="0">
                <a:solidFill>
                  <a:schemeClr val="accent2"/>
                </a:solidFill>
              </a:rPr>
              <a:t>?</a:t>
            </a:r>
            <a:endParaRPr lang="en-US" sz="3600" b="1" i="1" dirty="0">
              <a:solidFill>
                <a:schemeClr val="accent2"/>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6629400"/>
          </a:xfrm>
        </p:spPr>
        <p:txBody>
          <a:bodyPr/>
          <a:lstStyle/>
          <a:p>
            <a:r>
              <a:rPr lang="fr-FR" dirty="0"/>
              <a:t> </a:t>
            </a:r>
            <a:endParaRPr lang="en-US" dirty="0"/>
          </a:p>
        </p:txBody>
      </p:sp>
      <p:sp>
        <p:nvSpPr>
          <p:cNvPr id="13315" name="Rectangle 3"/>
          <p:cNvSpPr>
            <a:spLocks noChangeArrowheads="1"/>
          </p:cNvSpPr>
          <p:nvPr/>
        </p:nvSpPr>
        <p:spPr bwMode="auto">
          <a:xfrm>
            <a:off x="533400" y="1562100"/>
            <a:ext cx="8153400" cy="2123658"/>
          </a:xfrm>
          <a:prstGeom prst="rect">
            <a:avLst/>
          </a:prstGeom>
          <a:noFill/>
          <a:ln w="9525">
            <a:noFill/>
            <a:miter lim="800000"/>
            <a:headEnd/>
            <a:tailEnd/>
          </a:ln>
          <a:effectLst/>
        </p:spPr>
        <p:txBody>
          <a:bodyPr anchor="ctr">
            <a:spAutoFit/>
          </a:bodyPr>
          <a:lstStyle/>
          <a:p>
            <a:pPr algn="ctr"/>
            <a:r>
              <a:rPr lang="en-US" sz="3600" b="1" dirty="0" smtClean="0">
                <a:solidFill>
                  <a:srgbClr val="FF0000"/>
                </a:solidFill>
              </a:rPr>
              <a:t> </a:t>
            </a:r>
            <a:r>
              <a:rPr lang="en-US" sz="3600" b="1" dirty="0" err="1" smtClean="0">
                <a:solidFill>
                  <a:srgbClr val="FF0000"/>
                </a:solidFill>
              </a:rPr>
              <a:t>Trẻ</a:t>
            </a:r>
            <a:r>
              <a:rPr lang="en-US" sz="3600" b="1" dirty="0" smtClean="0">
                <a:solidFill>
                  <a:srgbClr val="FF0000"/>
                </a:solidFill>
              </a:rPr>
              <a:t> </a:t>
            </a:r>
            <a:r>
              <a:rPr lang="en-US" sz="3600" b="1" dirty="0" err="1" smtClean="0">
                <a:solidFill>
                  <a:srgbClr val="FF0000"/>
                </a:solidFill>
              </a:rPr>
              <a:t>em</a:t>
            </a:r>
            <a:r>
              <a:rPr lang="en-US" sz="3600" b="1" dirty="0" smtClean="0">
                <a:solidFill>
                  <a:srgbClr val="FF0000"/>
                </a:solidFill>
              </a:rPr>
              <a:t> </a:t>
            </a:r>
            <a:r>
              <a:rPr lang="en-US" sz="3600" b="1" dirty="0" err="1" smtClean="0">
                <a:solidFill>
                  <a:srgbClr val="FF0000"/>
                </a:solidFill>
              </a:rPr>
              <a:t>là</a:t>
            </a:r>
            <a:r>
              <a:rPr lang="en-US" sz="3600" b="1" dirty="0" smtClean="0">
                <a:solidFill>
                  <a:srgbClr val="FF0000"/>
                </a:solidFill>
              </a:rPr>
              <a:t> </a:t>
            </a:r>
            <a:r>
              <a:rPr lang="en-US" sz="3600" b="1" dirty="0" err="1" smtClean="0">
                <a:solidFill>
                  <a:srgbClr val="FF0000"/>
                </a:solidFill>
              </a:rPr>
              <a:t>ai</a:t>
            </a:r>
            <a:r>
              <a:rPr lang="en-US" sz="3600" b="1" dirty="0" smtClean="0">
                <a:solidFill>
                  <a:srgbClr val="FF0000"/>
                </a:solidFill>
              </a:rPr>
              <a:t>?</a:t>
            </a:r>
            <a:endParaRPr lang="en-US" sz="3600" dirty="0"/>
          </a:p>
          <a:p>
            <a:pPr algn="ctr"/>
            <a:endParaRPr lang="en-US" sz="2800" dirty="0"/>
          </a:p>
          <a:p>
            <a:r>
              <a:rPr lang="en-US" sz="2800" dirty="0" smtClean="0"/>
              <a:t> </a:t>
            </a:r>
            <a:endParaRPr lang="en-US" sz="2800" b="1" dirty="0"/>
          </a:p>
          <a:p>
            <a:r>
              <a:rPr lang="en-US" sz="4000" dirty="0">
                <a:latin typeface=".VnTime" pitchFamily="34" charset="0"/>
              </a:rPr>
              <a:t> </a:t>
            </a:r>
          </a:p>
        </p:txBody>
      </p:sp>
      <p:graphicFrame>
        <p:nvGraphicFramePr>
          <p:cNvPr id="36868" name="Object 4"/>
          <p:cNvGraphicFramePr>
            <a:graphicFrameLocks noChangeAspect="1"/>
          </p:cNvGraphicFramePr>
          <p:nvPr/>
        </p:nvGraphicFramePr>
        <p:xfrm>
          <a:off x="152400" y="1676400"/>
          <a:ext cx="3532188" cy="5334000"/>
        </p:xfrm>
        <a:graphic>
          <a:graphicData uri="http://schemas.openxmlformats.org/presentationml/2006/ole">
            <mc:AlternateContent xmlns:mc="http://schemas.openxmlformats.org/markup-compatibility/2006">
              <mc:Choice xmlns:v="urn:schemas-microsoft-com:vml" Requires="v">
                <p:oleObj spid="_x0000_s2056" name="Clip" r:id="rId3" imgW="3531960" imgH="4445640" progId="">
                  <p:embed/>
                </p:oleObj>
              </mc:Choice>
              <mc:Fallback>
                <p:oleObj name="Clip" r:id="rId3" imgW="3531960" imgH="444564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676400"/>
                        <a:ext cx="3532188" cy="533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strips(downLeft)">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idx="1"/>
          </p:nvPr>
        </p:nvSpPr>
        <p:spPr>
          <a:xfrm>
            <a:off x="762000" y="533400"/>
            <a:ext cx="7772400" cy="5410200"/>
          </a:xfrm>
        </p:spPr>
        <p:txBody>
          <a:bodyPr/>
          <a:lstStyle/>
          <a:p>
            <a:pPr>
              <a:buNone/>
            </a:pPr>
            <a:r>
              <a:rPr lang="en-US" b="1" dirty="0" err="1" smtClean="0">
                <a:solidFill>
                  <a:srgbClr val="FF0000"/>
                </a:solidFill>
              </a:rPr>
              <a:t>Kết</a:t>
            </a:r>
            <a:r>
              <a:rPr lang="en-US" b="1" dirty="0" smtClean="0">
                <a:solidFill>
                  <a:srgbClr val="FF0000"/>
                </a:solidFill>
              </a:rPr>
              <a:t> </a:t>
            </a:r>
            <a:r>
              <a:rPr lang="en-US" b="1" dirty="0" err="1" smtClean="0">
                <a:solidFill>
                  <a:srgbClr val="FF0000"/>
                </a:solidFill>
              </a:rPr>
              <a:t>luận</a:t>
            </a:r>
            <a:endParaRPr lang="en-US" b="1" dirty="0" smtClean="0">
              <a:solidFill>
                <a:srgbClr val="FF0000"/>
              </a:solidFill>
            </a:endParaRPr>
          </a:p>
          <a:p>
            <a:pPr>
              <a:buNone/>
            </a:pPr>
            <a:endParaRPr lang="en-US" b="1" dirty="0" smtClean="0">
              <a:solidFill>
                <a:srgbClr val="FF0000"/>
              </a:solidFill>
            </a:endParaRPr>
          </a:p>
          <a:p>
            <a:pPr marL="0" indent="0">
              <a:buNone/>
            </a:pPr>
            <a:r>
              <a:rPr lang="en-US" sz="2800" b="1" dirty="0" err="1" smtClean="0"/>
              <a:t>Sự</a:t>
            </a:r>
            <a:r>
              <a:rPr lang="en-US" sz="2800" b="1" dirty="0" smtClean="0"/>
              <a:t> </a:t>
            </a:r>
            <a:r>
              <a:rPr lang="en-US" sz="2800" b="1" dirty="0" err="1" smtClean="0"/>
              <a:t>phân</a:t>
            </a:r>
            <a:r>
              <a:rPr lang="en-US" sz="2800" b="1" dirty="0" smtClean="0"/>
              <a:t> </a:t>
            </a:r>
            <a:r>
              <a:rPr lang="en-US" sz="2800" b="1" dirty="0" err="1" smtClean="0"/>
              <a:t>chia</a:t>
            </a:r>
            <a:r>
              <a:rPr lang="en-US" sz="2800" b="1" dirty="0" smtClean="0"/>
              <a:t> </a:t>
            </a:r>
            <a:r>
              <a:rPr lang="en-US" sz="2800" b="1" dirty="0" err="1" smtClean="0"/>
              <a:t>thành</a:t>
            </a:r>
            <a:r>
              <a:rPr lang="en-US" sz="2800" b="1" dirty="0" smtClean="0"/>
              <a:t> </a:t>
            </a:r>
            <a:r>
              <a:rPr lang="en-US" sz="2800" b="1" dirty="0" err="1" smtClean="0"/>
              <a:t>bốn</a:t>
            </a:r>
            <a:r>
              <a:rPr lang="en-US" sz="2800" b="1" dirty="0" smtClean="0"/>
              <a:t> </a:t>
            </a:r>
            <a:r>
              <a:rPr lang="en-US" sz="2800" b="1" dirty="0" err="1" smtClean="0"/>
              <a:t>nhóm</a:t>
            </a:r>
            <a:r>
              <a:rPr lang="en-US" sz="2800" b="1" dirty="0" smtClean="0"/>
              <a:t> </a:t>
            </a:r>
            <a:r>
              <a:rPr lang="en-US" sz="2800" b="1" dirty="0" err="1" smtClean="0"/>
              <a:t>quyền</a:t>
            </a:r>
            <a:r>
              <a:rPr lang="en-US" sz="2800" b="1" dirty="0" smtClean="0"/>
              <a:t> </a:t>
            </a:r>
            <a:r>
              <a:rPr lang="en-US" sz="2800" b="1" dirty="0" err="1" smtClean="0"/>
              <a:t>chỉ</a:t>
            </a:r>
            <a:r>
              <a:rPr lang="en-US" sz="2800" b="1" dirty="0" smtClean="0"/>
              <a:t> </a:t>
            </a:r>
            <a:r>
              <a:rPr lang="en-US" sz="2800" b="1" dirty="0" err="1" smtClean="0"/>
              <a:t>là</a:t>
            </a:r>
            <a:r>
              <a:rPr lang="en-US" sz="2800" b="1" dirty="0" smtClean="0"/>
              <a:t> </a:t>
            </a:r>
            <a:r>
              <a:rPr lang="en-US" sz="2800" b="1" dirty="0" err="1" smtClean="0"/>
              <a:t>cách</a:t>
            </a:r>
            <a:r>
              <a:rPr lang="en-US" sz="2800" b="1" dirty="0" smtClean="0"/>
              <a:t> </a:t>
            </a:r>
            <a:r>
              <a:rPr lang="en-US" sz="2800" b="1" dirty="0" err="1" smtClean="0"/>
              <a:t>chia</a:t>
            </a:r>
            <a:r>
              <a:rPr lang="en-US" sz="2800" b="1" dirty="0" smtClean="0"/>
              <a:t> </a:t>
            </a:r>
            <a:r>
              <a:rPr lang="en-US" sz="2800" b="1" dirty="0" err="1" smtClean="0"/>
              <a:t>tương</a:t>
            </a:r>
            <a:r>
              <a:rPr lang="en-US" sz="2800" b="1" dirty="0" smtClean="0"/>
              <a:t> </a:t>
            </a:r>
            <a:r>
              <a:rPr lang="en-US" sz="2800" b="1" dirty="0" err="1" smtClean="0"/>
              <a:t>đối</a:t>
            </a:r>
            <a:r>
              <a:rPr lang="en-US" sz="2800" b="1" dirty="0" smtClean="0"/>
              <a:t>, </a:t>
            </a:r>
            <a:r>
              <a:rPr lang="en-US" sz="2800" b="1" dirty="0" err="1" smtClean="0"/>
              <a:t>thực</a:t>
            </a:r>
            <a:r>
              <a:rPr lang="en-US" sz="2800" b="1" dirty="0" smtClean="0"/>
              <a:t> </a:t>
            </a:r>
            <a:r>
              <a:rPr lang="en-US" sz="2800" b="1" dirty="0" err="1" smtClean="0"/>
              <a:t>tế</a:t>
            </a:r>
            <a:r>
              <a:rPr lang="en-US" sz="2800" b="1" dirty="0" smtClean="0"/>
              <a:t> </a:t>
            </a:r>
            <a:r>
              <a:rPr lang="en-US" sz="2800" b="1" dirty="0" err="1" smtClean="0"/>
              <a:t>không</a:t>
            </a:r>
            <a:r>
              <a:rPr lang="en-US" sz="2800" b="1" dirty="0" smtClean="0"/>
              <a:t> </a:t>
            </a:r>
            <a:r>
              <a:rPr lang="en-US" sz="2800" b="1" dirty="0" err="1" smtClean="0"/>
              <a:t>có</a:t>
            </a:r>
            <a:r>
              <a:rPr lang="en-US" sz="2800" b="1" dirty="0" smtClean="0"/>
              <a:t> </a:t>
            </a:r>
            <a:r>
              <a:rPr lang="en-US" sz="2800" b="1" dirty="0" err="1" smtClean="0"/>
              <a:t>ranh</a:t>
            </a:r>
            <a:r>
              <a:rPr lang="en-US" sz="2800" b="1" dirty="0" smtClean="0"/>
              <a:t> </a:t>
            </a:r>
            <a:r>
              <a:rPr lang="en-US" sz="2800" b="1" dirty="0" err="1" smtClean="0"/>
              <a:t>giới</a:t>
            </a:r>
            <a:r>
              <a:rPr lang="en-US" sz="2800" b="1" dirty="0" smtClean="0"/>
              <a:t> </a:t>
            </a:r>
            <a:r>
              <a:rPr lang="en-US" sz="2800" b="1" dirty="0" err="1" smtClean="0"/>
              <a:t>giữa</a:t>
            </a:r>
            <a:r>
              <a:rPr lang="en-US" sz="2800" b="1" dirty="0" smtClean="0"/>
              <a:t> </a:t>
            </a:r>
            <a:r>
              <a:rPr lang="en-US" sz="2800" b="1" dirty="0" err="1" smtClean="0"/>
              <a:t>các</a:t>
            </a:r>
            <a:r>
              <a:rPr lang="en-US" sz="2800" b="1" dirty="0" smtClean="0"/>
              <a:t> </a:t>
            </a:r>
            <a:r>
              <a:rPr lang="en-US" sz="2800" b="1" dirty="0" err="1" smtClean="0"/>
              <a:t>nhóm</a:t>
            </a:r>
            <a:r>
              <a:rPr lang="en-US" sz="2800" b="1" dirty="0" smtClean="0"/>
              <a:t> </a:t>
            </a:r>
            <a:r>
              <a:rPr lang="en-US" sz="2800" b="1" dirty="0" err="1" smtClean="0"/>
              <a:t>quyền</a:t>
            </a:r>
            <a:r>
              <a:rPr lang="en-US" sz="2800" b="1" dirty="0" smtClean="0"/>
              <a:t>, </a:t>
            </a:r>
            <a:r>
              <a:rPr lang="en-US" sz="2800" b="1" dirty="0" err="1" smtClean="0"/>
              <a:t>bởi</a:t>
            </a:r>
            <a:r>
              <a:rPr lang="en-US" sz="2800" b="1" dirty="0" smtClean="0"/>
              <a:t> </a:t>
            </a:r>
            <a:r>
              <a:rPr lang="en-US" sz="2800" b="1" dirty="0" err="1" smtClean="0"/>
              <a:t>vì</a:t>
            </a:r>
            <a:r>
              <a:rPr lang="en-US" sz="2800" b="1" dirty="0" smtClean="0"/>
              <a:t> </a:t>
            </a:r>
            <a:r>
              <a:rPr lang="en-US" sz="2800" b="1" dirty="0" err="1" smtClean="0"/>
              <a:t>tất</a:t>
            </a:r>
            <a:r>
              <a:rPr lang="en-US" sz="2800" b="1" dirty="0" smtClean="0"/>
              <a:t> </a:t>
            </a:r>
            <a:r>
              <a:rPr lang="en-US" sz="2800" b="1" dirty="0" err="1" smtClean="0"/>
              <a:t>cả</a:t>
            </a:r>
            <a:r>
              <a:rPr lang="en-US" sz="2800" b="1" dirty="0" smtClean="0"/>
              <a:t> </a:t>
            </a:r>
            <a:r>
              <a:rPr lang="en-US" sz="2800" b="1" dirty="0" err="1" smtClean="0"/>
              <a:t>các</a:t>
            </a:r>
            <a:r>
              <a:rPr lang="en-US" sz="2800" b="1" dirty="0" smtClean="0"/>
              <a:t> </a:t>
            </a:r>
            <a:r>
              <a:rPr lang="en-US" sz="2800" b="1" dirty="0" err="1" smtClean="0"/>
              <a:t>nhóm</a:t>
            </a:r>
            <a:r>
              <a:rPr lang="en-US" sz="2800" b="1" dirty="0" smtClean="0"/>
              <a:t> </a:t>
            </a:r>
            <a:r>
              <a:rPr lang="en-US" sz="2800" b="1" dirty="0" err="1" smtClean="0"/>
              <a:t>quyền</a:t>
            </a:r>
            <a:r>
              <a:rPr lang="en-US" sz="2800" b="1" dirty="0" smtClean="0"/>
              <a:t> </a:t>
            </a:r>
            <a:r>
              <a:rPr lang="en-US" sz="2800" b="1" dirty="0" err="1" smtClean="0"/>
              <a:t>đều</a:t>
            </a:r>
            <a:r>
              <a:rPr lang="en-US" sz="2800" b="1" dirty="0" smtClean="0"/>
              <a:t> </a:t>
            </a:r>
            <a:r>
              <a:rPr lang="en-US" sz="2800" b="1" dirty="0" err="1" smtClean="0"/>
              <a:t>có</a:t>
            </a:r>
            <a:r>
              <a:rPr lang="en-US" sz="2800" b="1" dirty="0" smtClean="0"/>
              <a:t> </a:t>
            </a:r>
            <a:r>
              <a:rPr lang="en-US" sz="2800" b="1" dirty="0" err="1" smtClean="0"/>
              <a:t>liên</a:t>
            </a:r>
            <a:r>
              <a:rPr lang="en-US" sz="2800" b="1" dirty="0" smtClean="0"/>
              <a:t> </a:t>
            </a:r>
            <a:r>
              <a:rPr lang="en-US" sz="2800" b="1" dirty="0" err="1" smtClean="0"/>
              <a:t>quan</a:t>
            </a:r>
            <a:r>
              <a:rPr lang="en-US" sz="2800" b="1" dirty="0" smtClean="0"/>
              <a:t> </a:t>
            </a:r>
            <a:r>
              <a:rPr lang="en-US" sz="2800" b="1" dirty="0" err="1" smtClean="0"/>
              <a:t>với</a:t>
            </a:r>
            <a:r>
              <a:rPr lang="en-US" sz="2800" b="1" dirty="0" smtClean="0"/>
              <a:t> </a:t>
            </a:r>
            <a:r>
              <a:rPr lang="en-US" sz="2800" b="1" dirty="0" err="1" smtClean="0"/>
              <a:t>nhau</a:t>
            </a:r>
            <a:r>
              <a:rPr lang="en-US" sz="2800" b="1" dirty="0" smtClean="0"/>
              <a:t>, </a:t>
            </a:r>
            <a:r>
              <a:rPr lang="en-US" sz="2800" b="1" dirty="0" err="1" smtClean="0"/>
              <a:t>có</a:t>
            </a:r>
            <a:r>
              <a:rPr lang="en-US" sz="2800" b="1" dirty="0" smtClean="0"/>
              <a:t> </a:t>
            </a:r>
            <a:r>
              <a:rPr lang="en-US" sz="2800" b="1" dirty="0" err="1" smtClean="0"/>
              <a:t>điều</a:t>
            </a:r>
            <a:r>
              <a:rPr lang="en-US" sz="2800" b="1" dirty="0" smtClean="0"/>
              <a:t> </a:t>
            </a:r>
            <a:r>
              <a:rPr lang="en-US" sz="2800" b="1" dirty="0" err="1" smtClean="0"/>
              <a:t>khoản</a:t>
            </a:r>
            <a:r>
              <a:rPr lang="en-US" sz="2800" b="1" dirty="0" smtClean="0"/>
              <a:t> </a:t>
            </a:r>
            <a:r>
              <a:rPr lang="en-US" sz="2800" b="1" dirty="0" err="1" smtClean="0"/>
              <a:t>vừa</a:t>
            </a:r>
            <a:r>
              <a:rPr lang="en-US" sz="2800" b="1" dirty="0" smtClean="0"/>
              <a:t> ở </a:t>
            </a:r>
            <a:r>
              <a:rPr lang="en-US" sz="2800" b="1" dirty="0" err="1" smtClean="0"/>
              <a:t>nhóm</a:t>
            </a:r>
            <a:r>
              <a:rPr lang="en-US" sz="2800" b="1" dirty="0" smtClean="0"/>
              <a:t> </a:t>
            </a:r>
            <a:r>
              <a:rPr lang="en-US" sz="2800" b="1" dirty="0" err="1" smtClean="0"/>
              <a:t>quyền</a:t>
            </a:r>
            <a:r>
              <a:rPr lang="en-US" sz="2800" b="1" dirty="0" smtClean="0"/>
              <a:t> </a:t>
            </a:r>
            <a:r>
              <a:rPr lang="en-US" sz="2800" b="1" dirty="0" err="1" smtClean="0"/>
              <a:t>này</a:t>
            </a:r>
            <a:r>
              <a:rPr lang="en-US" sz="2800" b="1" dirty="0" smtClean="0"/>
              <a:t> </a:t>
            </a:r>
            <a:r>
              <a:rPr lang="en-US" sz="2800" b="1" dirty="0" err="1" smtClean="0"/>
              <a:t>lại</a:t>
            </a:r>
            <a:r>
              <a:rPr lang="en-US" sz="2800" b="1" dirty="0" smtClean="0"/>
              <a:t> </a:t>
            </a:r>
            <a:r>
              <a:rPr lang="en-US" sz="2800" b="1" dirty="0" err="1" smtClean="0"/>
              <a:t>vừa</a:t>
            </a:r>
            <a:r>
              <a:rPr lang="en-US" sz="2800" b="1" dirty="0" smtClean="0"/>
              <a:t> </a:t>
            </a:r>
            <a:r>
              <a:rPr lang="en-US" sz="2800" b="1" dirty="0" err="1" smtClean="0"/>
              <a:t>liên</a:t>
            </a:r>
            <a:r>
              <a:rPr lang="en-US" sz="2800" b="1" dirty="0" smtClean="0"/>
              <a:t> </a:t>
            </a:r>
            <a:r>
              <a:rPr lang="en-US" sz="2800" b="1" dirty="0" err="1" smtClean="0"/>
              <a:t>quan</a:t>
            </a:r>
            <a:r>
              <a:rPr lang="en-US" sz="2800" b="1" dirty="0" smtClean="0"/>
              <a:t> </a:t>
            </a:r>
            <a:r>
              <a:rPr lang="en-US" sz="2800" b="1" dirty="0" err="1" smtClean="0"/>
              <a:t>đến</a:t>
            </a:r>
            <a:r>
              <a:rPr lang="en-US" sz="2800" b="1" dirty="0" smtClean="0"/>
              <a:t> </a:t>
            </a:r>
            <a:r>
              <a:rPr lang="en-US" sz="2800" b="1" dirty="0" err="1" smtClean="0"/>
              <a:t>nhóm</a:t>
            </a:r>
            <a:r>
              <a:rPr lang="en-US" sz="2800" b="1" dirty="0" smtClean="0"/>
              <a:t> </a:t>
            </a:r>
            <a:r>
              <a:rPr lang="en-US" sz="2800" b="1" dirty="0" err="1" smtClean="0"/>
              <a:t>quyền</a:t>
            </a:r>
            <a:r>
              <a:rPr lang="en-US" sz="2800" b="1" dirty="0" smtClean="0"/>
              <a:t> </a:t>
            </a:r>
            <a:r>
              <a:rPr lang="en-US" sz="2800" b="1" dirty="0" err="1" smtClean="0"/>
              <a:t>khác</a:t>
            </a:r>
            <a:r>
              <a:rPr lang="en-US" sz="2800" b="1" dirty="0" smtClean="0"/>
              <a:t>. </a:t>
            </a:r>
            <a:br>
              <a:rPr lang="en-US" sz="2800" b="1" dirty="0" smtClean="0"/>
            </a:br>
            <a:r>
              <a:rPr lang="en-US" sz="2800" b="1" dirty="0" smtClean="0"/>
              <a:t/>
            </a:r>
            <a:br>
              <a:rPr lang="en-US" sz="2800" b="1" dirty="0" smtClean="0"/>
            </a:br>
            <a:r>
              <a:rPr lang="en-US" sz="2800" b="1" dirty="0" err="1" smtClean="0"/>
              <a:t>Việc</a:t>
            </a:r>
            <a:r>
              <a:rPr lang="en-US" sz="2800" b="1" dirty="0" smtClean="0"/>
              <a:t> </a:t>
            </a:r>
            <a:r>
              <a:rPr lang="en-US" sz="2800" b="1" dirty="0" err="1" smtClean="0"/>
              <a:t>phân</a:t>
            </a:r>
            <a:r>
              <a:rPr lang="en-US" sz="2800" b="1" dirty="0" smtClean="0"/>
              <a:t> </a:t>
            </a:r>
            <a:r>
              <a:rPr lang="en-US" sz="2800" b="1" dirty="0" err="1" smtClean="0"/>
              <a:t>chia</a:t>
            </a:r>
            <a:r>
              <a:rPr lang="en-US" sz="2800" b="1" dirty="0" smtClean="0"/>
              <a:t> </a:t>
            </a:r>
            <a:r>
              <a:rPr lang="en-US" sz="2800" b="1" dirty="0" err="1" smtClean="0"/>
              <a:t>chỉ</a:t>
            </a:r>
            <a:r>
              <a:rPr lang="en-US" sz="2800" b="1" dirty="0" smtClean="0"/>
              <a:t> </a:t>
            </a:r>
            <a:r>
              <a:rPr lang="en-US" sz="2800" b="1" dirty="0" err="1" smtClean="0"/>
              <a:t>là</a:t>
            </a:r>
            <a:r>
              <a:rPr lang="en-US" sz="2800" b="1" dirty="0" smtClean="0"/>
              <a:t> </a:t>
            </a:r>
            <a:r>
              <a:rPr lang="en-US" sz="2800" b="1" dirty="0" err="1" smtClean="0"/>
              <a:t>tương</a:t>
            </a:r>
            <a:r>
              <a:rPr lang="en-US" sz="2800" b="1" dirty="0" smtClean="0"/>
              <a:t> </a:t>
            </a:r>
            <a:r>
              <a:rPr lang="en-US" sz="2800" b="1" dirty="0" err="1" smtClean="0"/>
              <a:t>đối</a:t>
            </a:r>
            <a:r>
              <a:rPr lang="en-US" sz="2800" b="1" dirty="0" smtClean="0"/>
              <a:t>, </a:t>
            </a:r>
            <a:r>
              <a:rPr lang="en-US" sz="2800" b="1" dirty="0" err="1" smtClean="0"/>
              <a:t>giúp</a:t>
            </a:r>
            <a:r>
              <a:rPr lang="en-US" sz="2800" b="1" dirty="0" smtClean="0"/>
              <a:t> </a:t>
            </a:r>
            <a:r>
              <a:rPr lang="en-US" sz="2800" b="1" dirty="0" err="1" smtClean="0"/>
              <a:t>chúng</a:t>
            </a:r>
            <a:r>
              <a:rPr lang="en-US" sz="2800" b="1" dirty="0" smtClean="0"/>
              <a:t> </a:t>
            </a:r>
            <a:r>
              <a:rPr lang="en-US" sz="2800" b="1" dirty="0" err="1" smtClean="0"/>
              <a:t>ta</a:t>
            </a:r>
            <a:r>
              <a:rPr lang="en-US" sz="2800" b="1" dirty="0" smtClean="0"/>
              <a:t> </a:t>
            </a:r>
            <a:r>
              <a:rPr lang="en-US" sz="2800" b="1" dirty="0" err="1" smtClean="0"/>
              <a:t>dễ</a:t>
            </a:r>
            <a:r>
              <a:rPr lang="en-US" sz="2800" b="1" dirty="0" smtClean="0"/>
              <a:t> </a:t>
            </a:r>
            <a:r>
              <a:rPr lang="en-US" sz="2800" b="1" dirty="0" err="1" smtClean="0"/>
              <a:t>nhớ</a:t>
            </a:r>
            <a:endParaRPr lang="en-US" sz="2800" b="1" i="1" dirty="0">
              <a:solidFill>
                <a:schemeClr val="accent2"/>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idx="1"/>
          </p:nvPr>
        </p:nvSpPr>
        <p:spPr>
          <a:xfrm>
            <a:off x="762000" y="533400"/>
            <a:ext cx="8077200" cy="5410200"/>
          </a:xfrm>
        </p:spPr>
        <p:txBody>
          <a:bodyPr/>
          <a:lstStyle/>
          <a:p>
            <a:endParaRPr lang="en-US" b="1" dirty="0" smtClean="0">
              <a:solidFill>
                <a:srgbClr val="FF0000"/>
              </a:solidFill>
            </a:endParaRPr>
          </a:p>
          <a:p>
            <a:pPr>
              <a:buNone/>
            </a:pPr>
            <a:r>
              <a:rPr lang="en-US" sz="3200" b="1" dirty="0" err="1" smtClean="0">
                <a:solidFill>
                  <a:srgbClr val="FF0000"/>
                </a:solidFill>
              </a:rPr>
              <a:t>Các</a:t>
            </a:r>
            <a:r>
              <a:rPr lang="en-US" sz="3200" b="1" dirty="0" smtClean="0">
                <a:solidFill>
                  <a:srgbClr val="FF0000"/>
                </a:solidFill>
              </a:rPr>
              <a:t> </a:t>
            </a:r>
            <a:r>
              <a:rPr lang="en-US" sz="3200" b="1" dirty="0" err="1" smtClean="0">
                <a:solidFill>
                  <a:srgbClr val="FF0000"/>
                </a:solidFill>
              </a:rPr>
              <a:t>quyền</a:t>
            </a:r>
            <a:r>
              <a:rPr lang="en-US" sz="3200" b="1" dirty="0" smtClean="0">
                <a:solidFill>
                  <a:srgbClr val="FF0000"/>
                </a:solidFill>
              </a:rPr>
              <a:t> </a:t>
            </a:r>
            <a:r>
              <a:rPr lang="en-US" sz="3200" b="1" dirty="0" err="1" smtClean="0">
                <a:solidFill>
                  <a:srgbClr val="FF0000"/>
                </a:solidFill>
              </a:rPr>
              <a:t>thực</a:t>
            </a:r>
            <a:r>
              <a:rPr lang="en-US" sz="3200" b="1" dirty="0" smtClean="0">
                <a:solidFill>
                  <a:srgbClr val="FF0000"/>
                </a:solidFill>
              </a:rPr>
              <a:t> </a:t>
            </a:r>
            <a:r>
              <a:rPr lang="en-US" sz="3200" b="1" dirty="0" err="1" smtClean="0">
                <a:solidFill>
                  <a:srgbClr val="FF0000"/>
                </a:solidFill>
              </a:rPr>
              <a:t>hiện</a:t>
            </a:r>
            <a:r>
              <a:rPr lang="en-US" sz="3200" b="1" dirty="0" smtClean="0">
                <a:solidFill>
                  <a:srgbClr val="FF0000"/>
                </a:solidFill>
              </a:rPr>
              <a:t> </a:t>
            </a:r>
            <a:r>
              <a:rPr lang="en-US" sz="3200" b="1" dirty="0" err="1" smtClean="0">
                <a:solidFill>
                  <a:srgbClr val="FF0000"/>
                </a:solidFill>
              </a:rPr>
              <a:t>ngay</a:t>
            </a:r>
            <a:endParaRPr lang="en-US" sz="3200" b="1" dirty="0" smtClean="0">
              <a:solidFill>
                <a:srgbClr val="FF0000"/>
              </a:solidFill>
            </a:endParaRPr>
          </a:p>
          <a:p>
            <a:pPr>
              <a:buNone/>
            </a:pPr>
            <a:endParaRPr lang="en-US" b="1" dirty="0" smtClean="0">
              <a:solidFill>
                <a:srgbClr val="FF0000"/>
              </a:solidFill>
            </a:endParaRPr>
          </a:p>
          <a:p>
            <a:pPr>
              <a:buNone/>
            </a:pPr>
            <a:r>
              <a:rPr lang="en-US" sz="2400" b="1" dirty="0" smtClean="0"/>
              <a:t>  </a:t>
            </a:r>
            <a:r>
              <a:rPr lang="en-US" sz="3200" b="1" dirty="0" err="1" smtClean="0"/>
              <a:t>Đó</a:t>
            </a:r>
            <a:r>
              <a:rPr lang="en-US" sz="3200" b="1" dirty="0" smtClean="0"/>
              <a:t> </a:t>
            </a:r>
            <a:r>
              <a:rPr lang="en-US" sz="3200" b="1" dirty="0" err="1" smtClean="0"/>
              <a:t>là</a:t>
            </a:r>
            <a:r>
              <a:rPr lang="en-US" sz="3200" b="1" dirty="0" smtClean="0"/>
              <a:t> </a:t>
            </a:r>
            <a:r>
              <a:rPr lang="en-US" sz="3200" b="1" dirty="0" err="1" smtClean="0"/>
              <a:t>các</a:t>
            </a:r>
            <a:r>
              <a:rPr lang="en-US" sz="3200" b="1" dirty="0" smtClean="0"/>
              <a:t> </a:t>
            </a:r>
            <a:r>
              <a:rPr lang="en-US" sz="3200" b="1" dirty="0" err="1" smtClean="0"/>
              <a:t>quyền</a:t>
            </a:r>
            <a:r>
              <a:rPr lang="en-US" sz="3200" b="1" dirty="0" smtClean="0"/>
              <a:t> </a:t>
            </a:r>
            <a:r>
              <a:rPr lang="en-US" sz="3200" b="1" dirty="0" err="1" smtClean="0"/>
              <a:t>về</a:t>
            </a:r>
            <a:r>
              <a:rPr lang="en-US" sz="3200" b="1" dirty="0" smtClean="0"/>
              <a:t> </a:t>
            </a:r>
            <a:r>
              <a:rPr lang="en-US" sz="3200" b="1" dirty="0" err="1" smtClean="0"/>
              <a:t>dân</a:t>
            </a:r>
            <a:r>
              <a:rPr lang="en-US" sz="3200" b="1" dirty="0" smtClean="0"/>
              <a:t> </a:t>
            </a:r>
            <a:r>
              <a:rPr lang="en-US" sz="3200" b="1" dirty="0" err="1" smtClean="0"/>
              <a:t>sự</a:t>
            </a:r>
            <a:r>
              <a:rPr lang="en-US" sz="3200" b="1" dirty="0" smtClean="0"/>
              <a:t> </a:t>
            </a:r>
            <a:r>
              <a:rPr lang="en-US" sz="3200" b="1" dirty="0" err="1" smtClean="0"/>
              <a:t>và</a:t>
            </a:r>
            <a:r>
              <a:rPr lang="en-US" sz="3200" b="1" dirty="0" smtClean="0"/>
              <a:t> </a:t>
            </a:r>
            <a:r>
              <a:rPr lang="en-US" sz="3200" b="1" dirty="0" err="1" smtClean="0"/>
              <a:t>chính</a:t>
            </a:r>
            <a:r>
              <a:rPr lang="en-US" sz="3200" b="1" dirty="0" smtClean="0"/>
              <a:t> </a:t>
            </a:r>
            <a:r>
              <a:rPr lang="en-US" sz="3200" b="1" dirty="0" err="1" smtClean="0"/>
              <a:t>trị</a:t>
            </a:r>
            <a:r>
              <a:rPr lang="en-US" sz="3200" b="1" dirty="0" smtClean="0"/>
              <a:t>: </a:t>
            </a:r>
            <a:r>
              <a:rPr lang="en-US" sz="3200" b="1" dirty="0" err="1" smtClean="0"/>
              <a:t>quyền</a:t>
            </a:r>
            <a:r>
              <a:rPr lang="en-US" sz="3200" b="1" dirty="0" smtClean="0"/>
              <a:t> </a:t>
            </a:r>
            <a:r>
              <a:rPr lang="en-US" sz="3200" b="1" dirty="0" err="1" smtClean="0"/>
              <a:t>được</a:t>
            </a:r>
            <a:r>
              <a:rPr lang="en-US" sz="3200" b="1" dirty="0" smtClean="0"/>
              <a:t> </a:t>
            </a:r>
            <a:r>
              <a:rPr lang="en-US" sz="3200" b="1" dirty="0" err="1" smtClean="0"/>
              <a:t>sống</a:t>
            </a:r>
            <a:r>
              <a:rPr lang="en-US" sz="3200" b="1" dirty="0" smtClean="0"/>
              <a:t>, </a:t>
            </a:r>
            <a:r>
              <a:rPr lang="en-US" sz="3200" b="1" dirty="0" err="1" smtClean="0"/>
              <a:t>không</a:t>
            </a:r>
            <a:r>
              <a:rPr lang="en-US" sz="3200" b="1" dirty="0" smtClean="0"/>
              <a:t> </a:t>
            </a:r>
            <a:r>
              <a:rPr lang="en-US" sz="3200" b="1" dirty="0" err="1" smtClean="0"/>
              <a:t>phân</a:t>
            </a:r>
            <a:r>
              <a:rPr lang="en-US" sz="3200" b="1" dirty="0" smtClean="0"/>
              <a:t> </a:t>
            </a:r>
            <a:r>
              <a:rPr lang="en-US" sz="3200" b="1" dirty="0" err="1" smtClean="0"/>
              <a:t>biệt</a:t>
            </a:r>
            <a:r>
              <a:rPr lang="en-US" sz="3200" b="1" dirty="0" smtClean="0"/>
              <a:t> </a:t>
            </a:r>
            <a:r>
              <a:rPr lang="en-US" sz="3200" b="1" dirty="0" err="1" smtClean="0"/>
              <a:t>đối</a:t>
            </a:r>
            <a:r>
              <a:rPr lang="en-US" sz="3200" b="1" dirty="0" smtClean="0"/>
              <a:t> </a:t>
            </a:r>
            <a:r>
              <a:rPr lang="en-US" sz="3200" b="1" dirty="0" err="1" smtClean="0"/>
              <a:t>xử</a:t>
            </a:r>
            <a:r>
              <a:rPr lang="en-US" sz="3200" b="1" dirty="0" smtClean="0"/>
              <a:t>, </a:t>
            </a:r>
            <a:r>
              <a:rPr lang="en-US" sz="3200" b="1" dirty="0" err="1" smtClean="0"/>
              <a:t>các</a:t>
            </a:r>
            <a:r>
              <a:rPr lang="en-US" sz="3200" b="1" dirty="0" smtClean="0"/>
              <a:t> </a:t>
            </a:r>
            <a:r>
              <a:rPr lang="en-US" sz="3200" b="1" dirty="0" err="1" smtClean="0"/>
              <a:t>hình</a:t>
            </a:r>
            <a:r>
              <a:rPr lang="en-US" sz="3200" b="1" dirty="0" smtClean="0"/>
              <a:t> </a:t>
            </a:r>
            <a:r>
              <a:rPr lang="en-US" sz="3200" b="1" dirty="0" err="1" smtClean="0"/>
              <a:t>phạt</a:t>
            </a:r>
            <a:r>
              <a:rPr lang="en-US" sz="3200" b="1" dirty="0" smtClean="0"/>
              <a:t>, </a:t>
            </a:r>
            <a:r>
              <a:rPr lang="en-US" sz="3200" b="1" dirty="0" err="1" smtClean="0"/>
              <a:t>quyền</a:t>
            </a:r>
            <a:r>
              <a:rPr lang="en-US" sz="3200" b="1" dirty="0" smtClean="0"/>
              <a:t> </a:t>
            </a:r>
            <a:r>
              <a:rPr lang="en-US" sz="3200" b="1" dirty="0" err="1" smtClean="0"/>
              <a:t>được</a:t>
            </a:r>
            <a:r>
              <a:rPr lang="en-US" sz="3200" b="1" dirty="0" smtClean="0"/>
              <a:t> </a:t>
            </a:r>
            <a:r>
              <a:rPr lang="en-US" sz="3200" b="1" dirty="0" err="1" smtClean="0"/>
              <a:t>lắng</a:t>
            </a:r>
            <a:r>
              <a:rPr lang="en-US" sz="3200" b="1" dirty="0" smtClean="0"/>
              <a:t> </a:t>
            </a:r>
            <a:r>
              <a:rPr lang="en-US" sz="3200" b="1" dirty="0" err="1" smtClean="0"/>
              <a:t>nghe</a:t>
            </a:r>
            <a:r>
              <a:rPr lang="en-US" sz="3200" b="1" dirty="0" smtClean="0"/>
              <a:t>, </a:t>
            </a:r>
            <a:r>
              <a:rPr lang="en-US" sz="3200" b="1" dirty="0" err="1" smtClean="0"/>
              <a:t>quyền</a:t>
            </a:r>
            <a:r>
              <a:rPr lang="en-US" sz="3200" b="1" dirty="0" smtClean="0"/>
              <a:t> </a:t>
            </a:r>
            <a:r>
              <a:rPr lang="en-US" sz="3200" b="1" dirty="0" err="1" smtClean="0"/>
              <a:t>sống</a:t>
            </a:r>
            <a:r>
              <a:rPr lang="en-US" sz="3200" b="1" dirty="0" smtClean="0"/>
              <a:t> </a:t>
            </a:r>
            <a:r>
              <a:rPr lang="en-US" sz="3200" b="1" dirty="0" err="1" smtClean="0"/>
              <a:t>cùng</a:t>
            </a:r>
            <a:r>
              <a:rPr lang="en-US" sz="3200" b="1" dirty="0" smtClean="0"/>
              <a:t> </a:t>
            </a:r>
            <a:r>
              <a:rPr lang="en-US" sz="3200" b="1" dirty="0" err="1" smtClean="0"/>
              <a:t>bố</a:t>
            </a:r>
            <a:r>
              <a:rPr lang="en-US" sz="3200" b="1" dirty="0" smtClean="0"/>
              <a:t> </a:t>
            </a:r>
            <a:r>
              <a:rPr lang="en-US" sz="3200" b="1" dirty="0" err="1" smtClean="0"/>
              <a:t>mẹ</a:t>
            </a:r>
            <a:r>
              <a:rPr lang="en-US" sz="3200" b="1" dirty="0" smtClean="0"/>
              <a:t>, </a:t>
            </a:r>
            <a:r>
              <a:rPr lang="en-US" sz="3200" b="1" dirty="0" err="1" smtClean="0"/>
              <a:t>quyền</a:t>
            </a:r>
            <a:r>
              <a:rPr lang="en-US" sz="3200" b="1" dirty="0" smtClean="0"/>
              <a:t> </a:t>
            </a:r>
            <a:r>
              <a:rPr lang="en-US" sz="3200" b="1" dirty="0" err="1" smtClean="0"/>
              <a:t>có</a:t>
            </a:r>
            <a:r>
              <a:rPr lang="en-US" sz="3200" b="1" dirty="0" smtClean="0"/>
              <a:t> quốc </a:t>
            </a:r>
            <a:r>
              <a:rPr lang="en-US" sz="3200" b="1" dirty="0" err="1" smtClean="0"/>
              <a:t>tịch</a:t>
            </a:r>
            <a:r>
              <a:rPr lang="en-US" sz="3200" b="1" dirty="0" smtClean="0"/>
              <a:t>, </a:t>
            </a:r>
            <a:r>
              <a:rPr lang="en-US" sz="3200" b="1" dirty="0" err="1" smtClean="0"/>
              <a:t>quyền</a:t>
            </a:r>
            <a:r>
              <a:rPr lang="en-US" sz="3200" b="1" dirty="0" smtClean="0"/>
              <a:t> </a:t>
            </a:r>
            <a:r>
              <a:rPr lang="en-US" sz="3200" b="1" dirty="0" err="1" smtClean="0"/>
              <a:t>được</a:t>
            </a:r>
            <a:r>
              <a:rPr lang="en-US" sz="3200" b="1" dirty="0" smtClean="0"/>
              <a:t> </a:t>
            </a:r>
            <a:r>
              <a:rPr lang="en-US" sz="3200" b="1" dirty="0" err="1" smtClean="0"/>
              <a:t>bảo</a:t>
            </a:r>
            <a:r>
              <a:rPr lang="en-US" sz="3200" b="1" dirty="0" smtClean="0"/>
              <a:t> </a:t>
            </a:r>
            <a:r>
              <a:rPr lang="en-US" sz="3200" b="1" dirty="0" err="1" smtClean="0"/>
              <a:t>vệ</a:t>
            </a:r>
            <a:endParaRPr lang="en-US" sz="3200" b="1" i="1" dirty="0">
              <a:solidFill>
                <a:schemeClr val="accent2"/>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idx="1"/>
          </p:nvPr>
        </p:nvSpPr>
        <p:spPr>
          <a:xfrm>
            <a:off x="762000" y="533400"/>
            <a:ext cx="7772400" cy="5410200"/>
          </a:xfrm>
        </p:spPr>
        <p:txBody>
          <a:bodyPr/>
          <a:lstStyle/>
          <a:p>
            <a:endParaRPr lang="en-US" b="1" dirty="0" smtClean="0">
              <a:solidFill>
                <a:srgbClr val="FF0000"/>
              </a:solidFill>
            </a:endParaRPr>
          </a:p>
          <a:p>
            <a:pPr>
              <a:buNone/>
            </a:pPr>
            <a:r>
              <a:rPr lang="en-US" sz="3600" b="1" dirty="0" err="1" smtClean="0">
                <a:solidFill>
                  <a:srgbClr val="FF0000"/>
                </a:solidFill>
              </a:rPr>
              <a:t>Các</a:t>
            </a:r>
            <a:r>
              <a:rPr lang="en-US" sz="3600" b="1" dirty="0" smtClean="0">
                <a:solidFill>
                  <a:srgbClr val="FF0000"/>
                </a:solidFill>
              </a:rPr>
              <a:t> </a:t>
            </a:r>
            <a:r>
              <a:rPr lang="en-US" sz="3600" b="1" dirty="0" err="1" smtClean="0">
                <a:solidFill>
                  <a:srgbClr val="FF0000"/>
                </a:solidFill>
              </a:rPr>
              <a:t>quyền</a:t>
            </a:r>
            <a:r>
              <a:rPr lang="en-US" sz="3600" b="1" dirty="0" smtClean="0">
                <a:solidFill>
                  <a:srgbClr val="FF0000"/>
                </a:solidFill>
              </a:rPr>
              <a:t> </a:t>
            </a:r>
            <a:r>
              <a:rPr lang="en-US" sz="3600" b="1" dirty="0" err="1" smtClean="0">
                <a:solidFill>
                  <a:srgbClr val="FF0000"/>
                </a:solidFill>
              </a:rPr>
              <a:t>thực</a:t>
            </a:r>
            <a:r>
              <a:rPr lang="en-US" sz="3600" b="1" dirty="0" smtClean="0">
                <a:solidFill>
                  <a:srgbClr val="FF0000"/>
                </a:solidFill>
              </a:rPr>
              <a:t> </a:t>
            </a:r>
            <a:r>
              <a:rPr lang="en-US" sz="3600" b="1" dirty="0" err="1" smtClean="0">
                <a:solidFill>
                  <a:srgbClr val="FF0000"/>
                </a:solidFill>
              </a:rPr>
              <a:t>hiện</a:t>
            </a:r>
            <a:r>
              <a:rPr lang="en-US" sz="3600" b="1" dirty="0" smtClean="0">
                <a:solidFill>
                  <a:srgbClr val="FF0000"/>
                </a:solidFill>
              </a:rPr>
              <a:t> </a:t>
            </a:r>
            <a:r>
              <a:rPr lang="en-US" sz="3600" b="1" dirty="0" err="1" smtClean="0">
                <a:solidFill>
                  <a:srgbClr val="FF0000"/>
                </a:solidFill>
              </a:rPr>
              <a:t>từng</a:t>
            </a:r>
            <a:r>
              <a:rPr lang="en-US" sz="3600" b="1" dirty="0" smtClean="0">
                <a:solidFill>
                  <a:srgbClr val="FF0000"/>
                </a:solidFill>
              </a:rPr>
              <a:t> </a:t>
            </a:r>
            <a:r>
              <a:rPr lang="en-US" sz="3600" b="1" dirty="0" err="1" smtClean="0">
                <a:solidFill>
                  <a:srgbClr val="FF0000"/>
                </a:solidFill>
              </a:rPr>
              <a:t>bước</a:t>
            </a:r>
            <a:endParaRPr lang="en-US" sz="3600" b="1" dirty="0" smtClean="0">
              <a:solidFill>
                <a:srgbClr val="FF0000"/>
              </a:solidFill>
            </a:endParaRPr>
          </a:p>
          <a:p>
            <a:pPr algn="ctr">
              <a:buNone/>
            </a:pPr>
            <a:endParaRPr lang="en-US" b="1" dirty="0" smtClean="0">
              <a:solidFill>
                <a:srgbClr val="FF0000"/>
              </a:solidFill>
            </a:endParaRPr>
          </a:p>
          <a:p>
            <a:pPr>
              <a:buNone/>
            </a:pPr>
            <a:r>
              <a:rPr lang="en-US" sz="2400" b="1" dirty="0" smtClean="0"/>
              <a:t>    </a:t>
            </a:r>
            <a:r>
              <a:rPr lang="en-US" sz="2400" b="1" dirty="0" err="1" smtClean="0"/>
              <a:t>Đó</a:t>
            </a:r>
            <a:r>
              <a:rPr lang="en-US" sz="2400" b="1" dirty="0" smtClean="0"/>
              <a:t> </a:t>
            </a:r>
            <a:r>
              <a:rPr lang="en-US" sz="2400" b="1" dirty="0" err="1" smtClean="0"/>
              <a:t>là</a:t>
            </a:r>
            <a:r>
              <a:rPr lang="en-US" sz="2400" b="1" dirty="0" smtClean="0"/>
              <a:t> </a:t>
            </a:r>
            <a:r>
              <a:rPr lang="en-US" sz="2400" b="1" dirty="0" err="1" smtClean="0"/>
              <a:t>các</a:t>
            </a:r>
            <a:r>
              <a:rPr lang="en-US" sz="2400" b="1" dirty="0" smtClean="0"/>
              <a:t> </a:t>
            </a:r>
            <a:r>
              <a:rPr lang="en-US" sz="2400" b="1" dirty="0" err="1" smtClean="0"/>
              <a:t>quyền</a:t>
            </a:r>
            <a:r>
              <a:rPr lang="en-US" sz="2400" b="1" dirty="0" smtClean="0"/>
              <a:t> </a:t>
            </a:r>
            <a:r>
              <a:rPr lang="en-US" sz="2400" b="1" dirty="0" err="1" smtClean="0"/>
              <a:t>về</a:t>
            </a:r>
            <a:r>
              <a:rPr lang="en-US" sz="2400" b="1" dirty="0" smtClean="0"/>
              <a:t> y </a:t>
            </a:r>
            <a:r>
              <a:rPr lang="en-US" sz="2400" b="1" dirty="0" err="1" smtClean="0"/>
              <a:t>tế</a:t>
            </a:r>
            <a:r>
              <a:rPr lang="en-US" sz="2400" b="1" dirty="0" smtClean="0"/>
              <a:t>, </a:t>
            </a:r>
            <a:r>
              <a:rPr lang="en-US" sz="2400" b="1" dirty="0" err="1" smtClean="0"/>
              <a:t>giáo</a:t>
            </a:r>
            <a:r>
              <a:rPr lang="en-US" sz="2400" b="1" dirty="0" smtClean="0"/>
              <a:t> </a:t>
            </a:r>
            <a:r>
              <a:rPr lang="en-US" sz="2400" b="1" dirty="0" err="1" smtClean="0"/>
              <a:t>dục</a:t>
            </a:r>
            <a:r>
              <a:rPr lang="en-US" sz="2400" b="1" dirty="0" smtClean="0"/>
              <a:t> </a:t>
            </a:r>
            <a:r>
              <a:rPr lang="en-US" sz="2400" b="1" dirty="0" err="1" smtClean="0"/>
              <a:t>và</a:t>
            </a:r>
            <a:r>
              <a:rPr lang="en-US" sz="2400" b="1" dirty="0" smtClean="0"/>
              <a:t> </a:t>
            </a:r>
            <a:r>
              <a:rPr lang="en-US" sz="2400" b="1" dirty="0" err="1" smtClean="0"/>
              <a:t>các</a:t>
            </a:r>
            <a:r>
              <a:rPr lang="en-US" sz="2400" b="1" dirty="0" smtClean="0"/>
              <a:t> </a:t>
            </a:r>
            <a:r>
              <a:rPr lang="en-US" sz="2400" b="1" dirty="0" err="1" smtClean="0"/>
              <a:t>quyền</a:t>
            </a:r>
            <a:r>
              <a:rPr lang="en-US" sz="2400" b="1" dirty="0" smtClean="0"/>
              <a:t> </a:t>
            </a:r>
            <a:r>
              <a:rPr lang="en-US" sz="2400" b="1" dirty="0" err="1" smtClean="0"/>
              <a:t>không</a:t>
            </a:r>
            <a:r>
              <a:rPr lang="en-US" sz="2400" b="1" dirty="0" smtClean="0"/>
              <a:t> </a:t>
            </a:r>
            <a:r>
              <a:rPr lang="en-US" sz="2400" b="1" dirty="0" err="1" smtClean="0"/>
              <a:t>nằm</a:t>
            </a:r>
            <a:r>
              <a:rPr lang="en-US" sz="2400" b="1" dirty="0" smtClean="0"/>
              <a:t> </a:t>
            </a:r>
            <a:r>
              <a:rPr lang="en-US" sz="2400" b="1" dirty="0" err="1" smtClean="0"/>
              <a:t>trong</a:t>
            </a:r>
            <a:r>
              <a:rPr lang="en-US" sz="2400" b="1" dirty="0" smtClean="0"/>
              <a:t> </a:t>
            </a:r>
            <a:r>
              <a:rPr lang="en-US" sz="2400" b="1" dirty="0" err="1" smtClean="0"/>
              <a:t>nhóm</a:t>
            </a:r>
            <a:r>
              <a:rPr lang="en-US" sz="2400" b="1" dirty="0" smtClean="0"/>
              <a:t> </a:t>
            </a:r>
            <a:r>
              <a:rPr lang="en-US" sz="2400" b="1" dirty="0" err="1" smtClean="0"/>
              <a:t>quyền</a:t>
            </a:r>
            <a:r>
              <a:rPr lang="en-US" sz="2400" b="1" dirty="0" smtClean="0"/>
              <a:t> </a:t>
            </a:r>
            <a:r>
              <a:rPr lang="en-US" sz="2400" b="1" dirty="0" err="1" smtClean="0"/>
              <a:t>thứ</a:t>
            </a:r>
            <a:r>
              <a:rPr lang="en-US" sz="2400" b="1" dirty="0" smtClean="0"/>
              <a:t> </a:t>
            </a:r>
            <a:r>
              <a:rPr lang="en-US" sz="2400" b="1" dirty="0" err="1" smtClean="0"/>
              <a:t>nhất</a:t>
            </a:r>
            <a:r>
              <a:rPr lang="en-US" sz="2400" b="1" dirty="0" smtClean="0"/>
              <a:t>. </a:t>
            </a:r>
          </a:p>
          <a:p>
            <a:pPr algn="ctr">
              <a:buNone/>
            </a:pPr>
            <a:endParaRPr lang="en-US" sz="2400" b="1" dirty="0" smtClean="0"/>
          </a:p>
          <a:p>
            <a:pPr>
              <a:buNone/>
            </a:pPr>
            <a:r>
              <a:rPr lang="en-US" sz="2400" b="1" dirty="0" err="1" smtClean="0"/>
              <a:t>Điều</a:t>
            </a:r>
            <a:r>
              <a:rPr lang="en-US" sz="2400" b="1" dirty="0" smtClean="0"/>
              <a:t> 4 </a:t>
            </a:r>
            <a:r>
              <a:rPr lang="en-US" sz="2400" b="1" dirty="0" err="1" smtClean="0"/>
              <a:t>quy</a:t>
            </a:r>
            <a:r>
              <a:rPr lang="en-US" sz="2400" b="1" dirty="0" smtClean="0"/>
              <a:t> </a:t>
            </a:r>
            <a:r>
              <a:rPr lang="en-US" sz="2400" b="1" dirty="0" err="1" smtClean="0"/>
              <a:t>định</a:t>
            </a:r>
            <a:r>
              <a:rPr lang="en-US" sz="2400" b="1" dirty="0" smtClean="0"/>
              <a:t>: </a:t>
            </a:r>
          </a:p>
          <a:p>
            <a:pPr>
              <a:buNone/>
            </a:pPr>
            <a:r>
              <a:rPr lang="en-US" sz="2400" b="1" dirty="0" smtClean="0"/>
              <a:t>“   </a:t>
            </a:r>
            <a:r>
              <a:rPr lang="en-US" sz="2400" i="1" dirty="0" err="1" smtClean="0"/>
              <a:t>Đối</a:t>
            </a:r>
            <a:r>
              <a:rPr lang="en-US" sz="2400" i="1" dirty="0" smtClean="0"/>
              <a:t> </a:t>
            </a:r>
            <a:r>
              <a:rPr lang="en-US" sz="2400" i="1" dirty="0" err="1" smtClean="0"/>
              <a:t>với</a:t>
            </a:r>
            <a:r>
              <a:rPr lang="en-US" sz="2400" i="1" dirty="0" smtClean="0"/>
              <a:t> </a:t>
            </a:r>
            <a:r>
              <a:rPr lang="en-US" sz="2400" i="1" dirty="0" err="1" smtClean="0"/>
              <a:t>các</a:t>
            </a:r>
            <a:r>
              <a:rPr lang="en-US" sz="2400" i="1" dirty="0" smtClean="0"/>
              <a:t> </a:t>
            </a:r>
            <a:r>
              <a:rPr lang="en-US" sz="2400" i="1" dirty="0" err="1" smtClean="0"/>
              <a:t>quyền</a:t>
            </a:r>
            <a:r>
              <a:rPr lang="en-US" sz="2400" i="1" dirty="0" smtClean="0"/>
              <a:t> </a:t>
            </a:r>
            <a:r>
              <a:rPr lang="en-US" sz="2400" i="1" dirty="0" err="1" smtClean="0"/>
              <a:t>về</a:t>
            </a:r>
            <a:r>
              <a:rPr lang="en-US" sz="2400" i="1" dirty="0" smtClean="0"/>
              <a:t> </a:t>
            </a:r>
            <a:r>
              <a:rPr lang="en-US" sz="2400" i="1" dirty="0" err="1" smtClean="0"/>
              <a:t>kinh</a:t>
            </a:r>
            <a:r>
              <a:rPr lang="en-US" sz="2400" i="1" dirty="0" smtClean="0"/>
              <a:t> </a:t>
            </a:r>
            <a:r>
              <a:rPr lang="en-US" sz="2400" i="1" dirty="0" err="1" smtClean="0"/>
              <a:t>tế</a:t>
            </a:r>
            <a:r>
              <a:rPr lang="en-US" sz="2400" i="1" dirty="0" smtClean="0"/>
              <a:t>, </a:t>
            </a:r>
            <a:r>
              <a:rPr lang="en-US" sz="2400" i="1" dirty="0" err="1" smtClean="0"/>
              <a:t>xã</a:t>
            </a:r>
            <a:r>
              <a:rPr lang="en-US" sz="2400" i="1" dirty="0" smtClean="0"/>
              <a:t> </a:t>
            </a:r>
            <a:r>
              <a:rPr lang="en-US" sz="2400" i="1" dirty="0" err="1" smtClean="0"/>
              <a:t>hội</a:t>
            </a:r>
            <a:r>
              <a:rPr lang="en-US" sz="2400" i="1" dirty="0" smtClean="0"/>
              <a:t> </a:t>
            </a:r>
            <a:r>
              <a:rPr lang="en-US" sz="2400" i="1" dirty="0" err="1" smtClean="0"/>
              <a:t>và</a:t>
            </a:r>
            <a:r>
              <a:rPr lang="en-US" sz="2400" i="1" dirty="0" smtClean="0"/>
              <a:t> </a:t>
            </a:r>
            <a:r>
              <a:rPr lang="en-US" sz="2400" i="1" dirty="0" err="1" smtClean="0"/>
              <a:t>văn</a:t>
            </a:r>
            <a:r>
              <a:rPr lang="en-US" sz="2400" i="1" dirty="0" smtClean="0"/>
              <a:t> </a:t>
            </a:r>
            <a:r>
              <a:rPr lang="en-US" sz="2400" i="1" dirty="0" err="1" smtClean="0"/>
              <a:t>hóa</a:t>
            </a:r>
            <a:r>
              <a:rPr lang="en-US" sz="2400" i="1" dirty="0" smtClean="0"/>
              <a:t>, </a:t>
            </a:r>
            <a:r>
              <a:rPr lang="en-US" sz="2400" i="1" dirty="0" err="1" smtClean="0"/>
              <a:t>các</a:t>
            </a:r>
            <a:r>
              <a:rPr lang="en-US" sz="2400" i="1" dirty="0" smtClean="0"/>
              <a:t> </a:t>
            </a:r>
            <a:r>
              <a:rPr lang="en-US" sz="2400" i="1" dirty="0" err="1" smtClean="0"/>
              <a:t>quốc</a:t>
            </a:r>
            <a:r>
              <a:rPr lang="en-US" sz="2400" i="1" dirty="0" smtClean="0"/>
              <a:t> </a:t>
            </a:r>
            <a:r>
              <a:rPr lang="en-US" sz="2400" i="1" dirty="0" err="1" smtClean="0"/>
              <a:t>gia</a:t>
            </a:r>
            <a:r>
              <a:rPr lang="en-US" sz="2400" i="1" dirty="0" smtClean="0"/>
              <a:t> cam </a:t>
            </a:r>
            <a:r>
              <a:rPr lang="en-US" sz="2400" i="1" dirty="0" err="1" smtClean="0"/>
              <a:t>kết</a:t>
            </a:r>
            <a:r>
              <a:rPr lang="en-US" sz="2400" i="1" dirty="0" smtClean="0"/>
              <a:t> </a:t>
            </a:r>
            <a:r>
              <a:rPr lang="en-US" sz="2400" i="1" dirty="0" err="1" smtClean="0"/>
              <a:t>có</a:t>
            </a:r>
            <a:r>
              <a:rPr lang="en-US" sz="2400" i="1" dirty="0" smtClean="0"/>
              <a:t> </a:t>
            </a:r>
            <a:r>
              <a:rPr lang="en-US" sz="2400" i="1" dirty="0" err="1" smtClean="0"/>
              <a:t>các</a:t>
            </a:r>
            <a:r>
              <a:rPr lang="en-US" sz="2400" i="1" dirty="0" smtClean="0"/>
              <a:t> </a:t>
            </a:r>
            <a:r>
              <a:rPr lang="en-US" sz="2400" i="1" dirty="0" err="1" smtClean="0"/>
              <a:t>biện</a:t>
            </a:r>
            <a:r>
              <a:rPr lang="en-US" sz="2400" i="1" dirty="0" smtClean="0"/>
              <a:t> </a:t>
            </a:r>
            <a:r>
              <a:rPr lang="en-US" sz="2400" i="1" dirty="0" err="1" smtClean="0"/>
              <a:t>pháp</a:t>
            </a:r>
            <a:r>
              <a:rPr lang="en-US" sz="2400" i="1" dirty="0" smtClean="0"/>
              <a:t> </a:t>
            </a:r>
            <a:r>
              <a:rPr lang="en-US" sz="2400" i="1" dirty="0" err="1" smtClean="0"/>
              <a:t>sao</a:t>
            </a:r>
            <a:r>
              <a:rPr lang="en-US" sz="2400" i="1" dirty="0" smtClean="0"/>
              <a:t> </a:t>
            </a:r>
            <a:r>
              <a:rPr lang="en-US" sz="2400" i="1" dirty="0" err="1" smtClean="0"/>
              <a:t>cho</a:t>
            </a:r>
            <a:r>
              <a:rPr lang="en-US" sz="2400" i="1" dirty="0" smtClean="0"/>
              <a:t> </a:t>
            </a:r>
            <a:r>
              <a:rPr lang="en-US" sz="2400" i="1" dirty="0" err="1" smtClean="0"/>
              <a:t>có</a:t>
            </a:r>
            <a:r>
              <a:rPr lang="en-US" sz="2400" i="1" dirty="0" smtClean="0"/>
              <a:t> </a:t>
            </a:r>
            <a:r>
              <a:rPr lang="en-US" sz="2400" i="1" dirty="0" err="1" smtClean="0"/>
              <a:t>thể</a:t>
            </a:r>
            <a:r>
              <a:rPr lang="en-US" sz="2400" i="1" dirty="0" smtClean="0"/>
              <a:t> </a:t>
            </a:r>
            <a:r>
              <a:rPr lang="en-US" sz="2400" i="1" dirty="0" err="1" smtClean="0"/>
              <a:t>thực</a:t>
            </a:r>
            <a:r>
              <a:rPr lang="en-US" sz="2400" i="1" dirty="0" smtClean="0"/>
              <a:t> </a:t>
            </a:r>
            <a:r>
              <a:rPr lang="en-US" sz="2400" i="1" dirty="0" err="1" smtClean="0"/>
              <a:t>hiện</a:t>
            </a:r>
            <a:r>
              <a:rPr lang="en-US" sz="2400" i="1" dirty="0" smtClean="0"/>
              <a:t> </a:t>
            </a:r>
            <a:r>
              <a:rPr lang="en-US" sz="2400" i="1" dirty="0" err="1" smtClean="0"/>
              <a:t>đến</a:t>
            </a:r>
            <a:r>
              <a:rPr lang="en-US" sz="2400" i="1" dirty="0" smtClean="0"/>
              <a:t> </a:t>
            </a:r>
            <a:r>
              <a:rPr lang="en-US" sz="2400" i="1" dirty="0" err="1" smtClean="0"/>
              <a:t>mức</a:t>
            </a:r>
            <a:r>
              <a:rPr lang="en-US" sz="2400" i="1" dirty="0" smtClean="0"/>
              <a:t> </a:t>
            </a:r>
            <a:r>
              <a:rPr lang="en-US" sz="2400" i="1" dirty="0" err="1" smtClean="0"/>
              <a:t>tối</a:t>
            </a:r>
            <a:r>
              <a:rPr lang="en-US" sz="2400" i="1" dirty="0" smtClean="0"/>
              <a:t> </a:t>
            </a:r>
            <a:r>
              <a:rPr lang="en-US" sz="2400" i="1" dirty="0" err="1" smtClean="0"/>
              <a:t>đa</a:t>
            </a:r>
            <a:r>
              <a:rPr lang="en-US" sz="2400" i="1" dirty="0" smtClean="0"/>
              <a:t> </a:t>
            </a:r>
            <a:r>
              <a:rPr lang="en-US" sz="2400" i="1" dirty="0" err="1" smtClean="0"/>
              <a:t>trong</a:t>
            </a:r>
            <a:r>
              <a:rPr lang="en-US" sz="2400" i="1" dirty="0" smtClean="0"/>
              <a:t> </a:t>
            </a:r>
            <a:r>
              <a:rPr lang="en-US" sz="2400" i="1" dirty="0" err="1" smtClean="0"/>
              <a:t>điều</a:t>
            </a:r>
            <a:r>
              <a:rPr lang="en-US" sz="2400" i="1" dirty="0" smtClean="0"/>
              <a:t> </a:t>
            </a:r>
            <a:r>
              <a:rPr lang="en-US" sz="2400" i="1" dirty="0" err="1" smtClean="0"/>
              <a:t>kiện</a:t>
            </a:r>
            <a:r>
              <a:rPr lang="en-US" sz="2400" i="1" dirty="0" smtClean="0"/>
              <a:t> </a:t>
            </a:r>
            <a:r>
              <a:rPr lang="en-US" sz="2400" i="1" dirty="0" err="1" smtClean="0"/>
              <a:t>kinh</a:t>
            </a:r>
            <a:r>
              <a:rPr lang="en-US" sz="2400" i="1" dirty="0" smtClean="0"/>
              <a:t> </a:t>
            </a:r>
            <a:r>
              <a:rPr lang="en-US" sz="2400" i="1" dirty="0" err="1" smtClean="0"/>
              <a:t>tế</a:t>
            </a:r>
            <a:r>
              <a:rPr lang="en-US" sz="2400" i="1" dirty="0" smtClean="0"/>
              <a:t> </a:t>
            </a:r>
            <a:r>
              <a:rPr lang="en-US" sz="2400" i="1" dirty="0" err="1" smtClean="0"/>
              <a:t>cho</a:t>
            </a:r>
            <a:r>
              <a:rPr lang="en-US" sz="2400" i="1" dirty="0" smtClean="0"/>
              <a:t> </a:t>
            </a:r>
            <a:r>
              <a:rPr lang="en-US" sz="2400" i="1" dirty="0" err="1" smtClean="0"/>
              <a:t>phép</a:t>
            </a:r>
            <a:r>
              <a:rPr lang="en-US" sz="2400" i="1" dirty="0" smtClean="0"/>
              <a:t> </a:t>
            </a:r>
            <a:r>
              <a:rPr lang="en-US" sz="2400" i="1" dirty="0" err="1" smtClean="0"/>
              <a:t>hoặc</a:t>
            </a:r>
            <a:r>
              <a:rPr lang="en-US" sz="2400" i="1" dirty="0" smtClean="0"/>
              <a:t> </a:t>
            </a:r>
            <a:r>
              <a:rPr lang="en-US" sz="2400" i="1" dirty="0" err="1" smtClean="0"/>
              <a:t>thực</a:t>
            </a:r>
            <a:r>
              <a:rPr lang="en-US" sz="2400" i="1" dirty="0" smtClean="0"/>
              <a:t> </a:t>
            </a:r>
            <a:r>
              <a:rPr lang="en-US" sz="2400" i="1" dirty="0" err="1" smtClean="0"/>
              <a:t>hiện</a:t>
            </a:r>
            <a:r>
              <a:rPr lang="en-US" sz="2400" i="1" dirty="0" smtClean="0"/>
              <a:t> </a:t>
            </a:r>
            <a:r>
              <a:rPr lang="en-US" sz="2400" i="1" dirty="0" err="1" smtClean="0"/>
              <a:t>khi</a:t>
            </a:r>
            <a:r>
              <a:rPr lang="en-US" sz="2400" i="1" dirty="0" smtClean="0"/>
              <a:t> </a:t>
            </a:r>
            <a:r>
              <a:rPr lang="en-US" sz="2400" i="1" dirty="0" err="1" smtClean="0"/>
              <a:t>cần</a:t>
            </a:r>
            <a:r>
              <a:rPr lang="en-US" sz="2400" i="1" dirty="0" smtClean="0"/>
              <a:t> </a:t>
            </a:r>
            <a:r>
              <a:rPr lang="en-US" sz="2400" i="1" dirty="0" err="1" smtClean="0"/>
              <a:t>thiết</a:t>
            </a:r>
            <a:r>
              <a:rPr lang="en-US" sz="2400" i="1" dirty="0" smtClean="0"/>
              <a:t>, </a:t>
            </a:r>
            <a:r>
              <a:rPr lang="en-US" sz="2400" i="1" dirty="0" err="1" smtClean="0"/>
              <a:t>trong</a:t>
            </a:r>
            <a:r>
              <a:rPr lang="en-US" sz="2400" i="1" dirty="0" smtClean="0"/>
              <a:t> </a:t>
            </a:r>
            <a:r>
              <a:rPr lang="en-US" sz="2400" i="1" dirty="0" err="1" smtClean="0"/>
              <a:t>khuôn</a:t>
            </a:r>
            <a:r>
              <a:rPr lang="en-US" sz="2400" i="1" dirty="0" smtClean="0"/>
              <a:t> </a:t>
            </a:r>
            <a:r>
              <a:rPr lang="en-US" sz="2400" i="1" dirty="0" err="1" smtClean="0"/>
              <a:t>khổ</a:t>
            </a:r>
            <a:r>
              <a:rPr lang="en-US" sz="2400" i="1" dirty="0" smtClean="0"/>
              <a:t> </a:t>
            </a:r>
            <a:r>
              <a:rPr lang="en-US" sz="2400" i="1" dirty="0" err="1" smtClean="0"/>
              <a:t>hợp</a:t>
            </a:r>
            <a:r>
              <a:rPr lang="en-US" sz="2400" i="1" dirty="0" smtClean="0"/>
              <a:t> </a:t>
            </a:r>
            <a:r>
              <a:rPr lang="en-US" sz="2400" i="1" dirty="0" err="1" smtClean="0"/>
              <a:t>tác</a:t>
            </a:r>
            <a:r>
              <a:rPr lang="en-US" sz="2400" i="1" dirty="0" smtClean="0"/>
              <a:t> </a:t>
            </a:r>
            <a:r>
              <a:rPr lang="en-US" sz="2400" i="1" dirty="0" err="1" smtClean="0"/>
              <a:t>quốc</a:t>
            </a:r>
            <a:r>
              <a:rPr lang="en-US" sz="2400" i="1" dirty="0" smtClean="0"/>
              <a:t> </a:t>
            </a:r>
            <a:r>
              <a:rPr lang="en-US" sz="2400" i="1" dirty="0" err="1" smtClean="0"/>
              <a:t>tế</a:t>
            </a:r>
            <a:r>
              <a:rPr lang="en-US" sz="2400" b="1" dirty="0" smtClean="0"/>
              <a:t>”.</a:t>
            </a:r>
            <a:endParaRPr lang="en-US" b="1" i="1" dirty="0">
              <a:solidFill>
                <a:schemeClr val="accent2"/>
              </a:solidFill>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6629400"/>
          </a:xfrm>
        </p:spPr>
        <p:txBody>
          <a:bodyPr/>
          <a:lstStyle/>
          <a:p>
            <a:r>
              <a:rPr lang="fr-FR" dirty="0"/>
              <a:t> </a:t>
            </a:r>
            <a:endParaRPr lang="en-US" dirty="0"/>
          </a:p>
        </p:txBody>
      </p:sp>
      <p:sp>
        <p:nvSpPr>
          <p:cNvPr id="13315" name="Rectangle 3"/>
          <p:cNvSpPr>
            <a:spLocks noChangeArrowheads="1"/>
          </p:cNvSpPr>
          <p:nvPr/>
        </p:nvSpPr>
        <p:spPr bwMode="auto">
          <a:xfrm>
            <a:off x="533400" y="1562100"/>
            <a:ext cx="8153400" cy="4585871"/>
          </a:xfrm>
          <a:prstGeom prst="rect">
            <a:avLst/>
          </a:prstGeom>
          <a:noFill/>
          <a:ln w="9525">
            <a:noFill/>
            <a:miter lim="800000"/>
            <a:headEnd/>
            <a:tailEnd/>
          </a:ln>
          <a:effectLst/>
        </p:spPr>
        <p:txBody>
          <a:bodyPr anchor="ctr">
            <a:spAutoFit/>
          </a:bodyPr>
          <a:lstStyle/>
          <a:p>
            <a:r>
              <a:rPr lang="en-US" sz="2800" b="1" dirty="0" err="1" smtClean="0"/>
              <a:t>Công</a:t>
            </a:r>
            <a:r>
              <a:rPr lang="en-US" sz="2800" b="1" dirty="0" smtClean="0"/>
              <a:t> </a:t>
            </a:r>
            <a:r>
              <a:rPr lang="en-US" sz="2800" b="1" dirty="0" err="1" smtClean="0"/>
              <a:t>ước</a:t>
            </a:r>
            <a:r>
              <a:rPr lang="en-US" sz="2800" b="1" dirty="0" smtClean="0"/>
              <a:t> LHQ </a:t>
            </a:r>
            <a:r>
              <a:rPr lang="en-US" sz="2800" b="1" dirty="0" err="1" smtClean="0"/>
              <a:t>về</a:t>
            </a:r>
            <a:r>
              <a:rPr lang="en-US" sz="2800" b="1" dirty="0" smtClean="0"/>
              <a:t> QTE:</a:t>
            </a:r>
          </a:p>
          <a:p>
            <a:r>
              <a:rPr lang="en-US" sz="2800" b="1" dirty="0" smtClean="0"/>
              <a:t>      </a:t>
            </a:r>
            <a:r>
              <a:rPr lang="en-US" sz="2800" b="1" dirty="0" err="1" smtClean="0"/>
              <a:t>Xác</a:t>
            </a:r>
            <a:r>
              <a:rPr lang="en-US" sz="2800" b="1" dirty="0" smtClean="0"/>
              <a:t> </a:t>
            </a:r>
            <a:r>
              <a:rPr lang="en-US" sz="2800" b="1" dirty="0" err="1" smtClean="0"/>
              <a:t>định</a:t>
            </a:r>
            <a:r>
              <a:rPr lang="en-US" sz="2800" b="1" dirty="0" smtClean="0"/>
              <a:t> </a:t>
            </a:r>
            <a:r>
              <a:rPr lang="en-US" sz="2800" b="1" dirty="0" err="1" smtClean="0"/>
              <a:t>trẻ</a:t>
            </a:r>
            <a:r>
              <a:rPr lang="en-US" sz="2800" b="1" dirty="0" smtClean="0"/>
              <a:t> </a:t>
            </a:r>
            <a:r>
              <a:rPr lang="en-US" sz="2800" b="1" dirty="0" err="1" smtClean="0"/>
              <a:t>em</a:t>
            </a:r>
            <a:r>
              <a:rPr lang="en-US" sz="2800" b="1" dirty="0" smtClean="0"/>
              <a:t> </a:t>
            </a:r>
            <a:r>
              <a:rPr lang="en-US" sz="2800" b="1" dirty="0" err="1" smtClean="0"/>
              <a:t>là</a:t>
            </a:r>
            <a:r>
              <a:rPr lang="en-US" sz="2800" b="1" dirty="0" smtClean="0"/>
              <a:t> </a:t>
            </a:r>
            <a:r>
              <a:rPr lang="en-US" sz="2800" b="1" dirty="0" err="1" smtClean="0"/>
              <a:t>người</a:t>
            </a:r>
            <a:r>
              <a:rPr lang="en-US" sz="2800" b="1" dirty="0" smtClean="0"/>
              <a:t> </a:t>
            </a:r>
            <a:r>
              <a:rPr lang="en-US" sz="2800" b="1" dirty="0" err="1" smtClean="0"/>
              <a:t>dưới</a:t>
            </a:r>
            <a:r>
              <a:rPr lang="en-US" sz="2800" b="1" dirty="0" smtClean="0"/>
              <a:t> 18 </a:t>
            </a:r>
            <a:r>
              <a:rPr lang="en-US" sz="2800" b="1" dirty="0" err="1" smtClean="0"/>
              <a:t>tuổi</a:t>
            </a:r>
            <a:r>
              <a:rPr lang="en-US" sz="2800" b="1" dirty="0" smtClean="0"/>
              <a:t> </a:t>
            </a:r>
          </a:p>
          <a:p>
            <a:endParaRPr lang="en-US" sz="2800" b="1" dirty="0" smtClean="0"/>
          </a:p>
          <a:p>
            <a:r>
              <a:rPr lang="en-US" sz="2800" b="1" dirty="0" smtClean="0"/>
              <a:t>- </a:t>
            </a:r>
            <a:r>
              <a:rPr lang="en-US" sz="2800" b="1" dirty="0" err="1" smtClean="0"/>
              <a:t>Luật</a:t>
            </a:r>
            <a:r>
              <a:rPr lang="vi-VN" sz="2800" b="1" dirty="0"/>
              <a:t> </a:t>
            </a:r>
            <a:r>
              <a:rPr lang="en-US" sz="2800" b="1" dirty="0" err="1" smtClean="0"/>
              <a:t>trẻ</a:t>
            </a:r>
            <a:r>
              <a:rPr lang="en-US" sz="2800" b="1" dirty="0" smtClean="0"/>
              <a:t> </a:t>
            </a:r>
            <a:r>
              <a:rPr lang="en-US" sz="2800" b="1" dirty="0" err="1" smtClean="0"/>
              <a:t>em</a:t>
            </a:r>
            <a:r>
              <a:rPr lang="en-US" sz="2800" b="1" dirty="0" smtClean="0"/>
              <a:t> </a:t>
            </a:r>
            <a:r>
              <a:rPr lang="en-US" sz="2800" b="1" dirty="0" err="1" smtClean="0"/>
              <a:t>của</a:t>
            </a:r>
            <a:r>
              <a:rPr lang="en-US" sz="2800" b="1" dirty="0" smtClean="0"/>
              <a:t> VN:</a:t>
            </a:r>
          </a:p>
          <a:p>
            <a:r>
              <a:rPr lang="en-US" sz="2800" b="1" dirty="0" smtClean="0"/>
              <a:t>      TE </a:t>
            </a:r>
            <a:r>
              <a:rPr lang="en-US" sz="2800" b="1" dirty="0" err="1" smtClean="0"/>
              <a:t>là</a:t>
            </a:r>
            <a:r>
              <a:rPr lang="en-US" sz="2800" b="1" dirty="0" smtClean="0"/>
              <a:t> </a:t>
            </a:r>
            <a:r>
              <a:rPr lang="en-US" sz="2800" b="1" dirty="0" err="1" smtClean="0"/>
              <a:t>công</a:t>
            </a:r>
            <a:r>
              <a:rPr lang="en-US" sz="2800" b="1" dirty="0" smtClean="0"/>
              <a:t> </a:t>
            </a:r>
            <a:r>
              <a:rPr lang="en-US" sz="2800" b="1" dirty="0" err="1" smtClean="0"/>
              <a:t>dân</a:t>
            </a:r>
            <a:r>
              <a:rPr lang="en-US" sz="2800" b="1" dirty="0" smtClean="0"/>
              <a:t> </a:t>
            </a:r>
            <a:r>
              <a:rPr lang="en-US" sz="2800" b="1" dirty="0" err="1" smtClean="0"/>
              <a:t>dưới</a:t>
            </a:r>
            <a:r>
              <a:rPr lang="en-US" sz="2800" b="1" dirty="0" smtClean="0"/>
              <a:t> 16 </a:t>
            </a:r>
            <a:r>
              <a:rPr lang="en-US" sz="2800" b="1" dirty="0" err="1" smtClean="0"/>
              <a:t>tuổi</a:t>
            </a:r>
            <a:r>
              <a:rPr lang="en-US" sz="2800" b="1" dirty="0" smtClean="0"/>
              <a:t>;</a:t>
            </a:r>
          </a:p>
          <a:p>
            <a:r>
              <a:rPr lang="en-US" sz="2800" b="1" dirty="0" smtClean="0"/>
              <a:t>      </a:t>
            </a:r>
            <a:r>
              <a:rPr lang="en-US" sz="2800" b="1" dirty="0" err="1" smtClean="0"/>
              <a:t>Người</a:t>
            </a:r>
            <a:r>
              <a:rPr lang="en-US" sz="2800" b="1" dirty="0" smtClean="0"/>
              <a:t> </a:t>
            </a:r>
            <a:r>
              <a:rPr lang="en-US" sz="2800" b="1" dirty="0" err="1" smtClean="0"/>
              <a:t>chưa</a:t>
            </a:r>
            <a:r>
              <a:rPr lang="en-US" sz="2800" b="1" dirty="0" smtClean="0"/>
              <a:t> </a:t>
            </a:r>
            <a:r>
              <a:rPr lang="en-US" sz="2800" b="1" dirty="0" err="1" smtClean="0"/>
              <a:t>thành</a:t>
            </a:r>
            <a:r>
              <a:rPr lang="en-US" sz="2800" b="1" dirty="0" smtClean="0"/>
              <a:t> </a:t>
            </a:r>
            <a:r>
              <a:rPr lang="en-US" sz="2800" b="1" dirty="0" err="1" smtClean="0"/>
              <a:t>niên</a:t>
            </a:r>
            <a:r>
              <a:rPr lang="en-US" sz="2800" b="1" dirty="0" smtClean="0"/>
              <a:t> </a:t>
            </a:r>
            <a:r>
              <a:rPr lang="en-US" sz="2800" b="1" dirty="0" err="1" smtClean="0"/>
              <a:t>là</a:t>
            </a:r>
            <a:r>
              <a:rPr lang="en-US" sz="2800" b="1" dirty="0" smtClean="0"/>
              <a:t> </a:t>
            </a:r>
            <a:r>
              <a:rPr lang="en-US" sz="2800" b="1" dirty="0" err="1" smtClean="0"/>
              <a:t>người</a:t>
            </a:r>
            <a:r>
              <a:rPr lang="en-US" sz="2800" b="1" dirty="0" smtClean="0"/>
              <a:t> </a:t>
            </a:r>
            <a:r>
              <a:rPr lang="en-US" sz="2800" b="1" dirty="0" err="1" smtClean="0"/>
              <a:t>dưới</a:t>
            </a:r>
            <a:r>
              <a:rPr lang="en-US" sz="2800" b="1" dirty="0" smtClean="0"/>
              <a:t> 18</a:t>
            </a:r>
            <a:endParaRPr lang="vi-VN" sz="2800" b="1" dirty="0" smtClean="0"/>
          </a:p>
          <a:p>
            <a:r>
              <a:rPr lang="vi-VN" sz="2800" b="1" dirty="0"/>
              <a:t> </a:t>
            </a:r>
            <a:r>
              <a:rPr lang="vi-VN" sz="2800" b="1" dirty="0" smtClean="0"/>
              <a:t>    </a:t>
            </a:r>
            <a:r>
              <a:rPr lang="en-US" sz="2800" b="1" dirty="0" smtClean="0"/>
              <a:t> </a:t>
            </a:r>
            <a:r>
              <a:rPr lang="en-US" sz="2800" b="1" dirty="0" err="1" smtClean="0"/>
              <a:t>tuổi</a:t>
            </a:r>
            <a:endParaRPr lang="en-US" sz="2800" b="1" dirty="0" smtClean="0">
              <a:solidFill>
                <a:srgbClr val="000000"/>
              </a:solidFill>
            </a:endParaRPr>
          </a:p>
          <a:p>
            <a:pPr algn="ctr"/>
            <a:endParaRPr lang="en-US" sz="2800" dirty="0"/>
          </a:p>
          <a:p>
            <a:r>
              <a:rPr lang="en-US" sz="2800" dirty="0" smtClean="0"/>
              <a:t> </a:t>
            </a:r>
            <a:endParaRPr lang="en-US" sz="2800" b="1" dirty="0"/>
          </a:p>
          <a:p>
            <a:r>
              <a:rPr lang="en-US" sz="4000" dirty="0">
                <a:latin typeface=".VnTime" pitchFamily="34" charset="0"/>
              </a:rPr>
              <a:t> </a:t>
            </a:r>
          </a:p>
        </p:txBody>
      </p:sp>
      <p:graphicFrame>
        <p:nvGraphicFramePr>
          <p:cNvPr id="36868" name="Object 4"/>
          <p:cNvGraphicFramePr>
            <a:graphicFrameLocks noChangeAspect="1"/>
          </p:cNvGraphicFramePr>
          <p:nvPr/>
        </p:nvGraphicFramePr>
        <p:xfrm>
          <a:off x="152400" y="1676400"/>
          <a:ext cx="3532188" cy="5334000"/>
        </p:xfrm>
        <a:graphic>
          <a:graphicData uri="http://schemas.openxmlformats.org/presentationml/2006/ole">
            <mc:AlternateContent xmlns:mc="http://schemas.openxmlformats.org/markup-compatibility/2006">
              <mc:Choice xmlns:v="urn:schemas-microsoft-com:vml" Requires="v">
                <p:oleObj spid="_x0000_s3080" name="Clip" r:id="rId3" imgW="3531960" imgH="4445640" progId="">
                  <p:embed/>
                </p:oleObj>
              </mc:Choice>
              <mc:Fallback>
                <p:oleObj name="Clip" r:id="rId3" imgW="3531960" imgH="444564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 y="1676400"/>
                        <a:ext cx="3532188" cy="5334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strips(downLeft)">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6629400"/>
          </a:xfrm>
        </p:spPr>
        <p:txBody>
          <a:bodyPr/>
          <a:lstStyle/>
          <a:p>
            <a:r>
              <a:rPr lang="fr-FR" dirty="0"/>
              <a:t> </a:t>
            </a:r>
            <a:endParaRPr lang="en-US" dirty="0"/>
          </a:p>
        </p:txBody>
      </p:sp>
      <p:sp>
        <p:nvSpPr>
          <p:cNvPr id="13315" name="Rectangle 3"/>
          <p:cNvSpPr>
            <a:spLocks noChangeArrowheads="1"/>
          </p:cNvSpPr>
          <p:nvPr/>
        </p:nvSpPr>
        <p:spPr bwMode="auto">
          <a:xfrm>
            <a:off x="533400" y="1777544"/>
            <a:ext cx="8153400" cy="5016758"/>
          </a:xfrm>
          <a:prstGeom prst="rect">
            <a:avLst/>
          </a:prstGeom>
          <a:noFill/>
          <a:ln w="9525">
            <a:noFill/>
            <a:miter lim="800000"/>
            <a:headEnd/>
            <a:tailEnd/>
          </a:ln>
          <a:effectLst/>
        </p:spPr>
        <p:txBody>
          <a:bodyPr anchor="ctr">
            <a:spAutoFit/>
          </a:bodyPr>
          <a:lstStyle/>
          <a:p>
            <a:pPr algn="ctr"/>
            <a:r>
              <a:rPr lang="en-US" sz="2800" b="1" dirty="0" smtClean="0">
                <a:solidFill>
                  <a:srgbClr val="FF0000"/>
                </a:solidFill>
              </a:rPr>
              <a:t> </a:t>
            </a:r>
            <a:r>
              <a:rPr lang="en-US" sz="2800" b="1" dirty="0" err="1" smtClean="0">
                <a:solidFill>
                  <a:srgbClr val="FF0000"/>
                </a:solidFill>
              </a:rPr>
              <a:t>Mong</a:t>
            </a:r>
            <a:r>
              <a:rPr lang="en-US" sz="2800" b="1" dirty="0" smtClean="0">
                <a:solidFill>
                  <a:srgbClr val="FF0000"/>
                </a:solidFill>
              </a:rPr>
              <a:t> </a:t>
            </a:r>
            <a:r>
              <a:rPr lang="en-US" sz="2800" b="1" dirty="0" err="1" smtClean="0">
                <a:solidFill>
                  <a:srgbClr val="FF0000"/>
                </a:solidFill>
              </a:rPr>
              <a:t>muốn</a:t>
            </a:r>
            <a:r>
              <a:rPr lang="en-US" sz="2800" b="1" dirty="0" smtClean="0">
                <a:solidFill>
                  <a:srgbClr val="FF0000"/>
                </a:solidFill>
              </a:rPr>
              <a:t>, </a:t>
            </a:r>
            <a:r>
              <a:rPr lang="en-US" sz="2800" b="1" dirty="0" err="1" smtClean="0">
                <a:solidFill>
                  <a:srgbClr val="FF0000"/>
                </a:solidFill>
              </a:rPr>
              <a:t>nhu</a:t>
            </a:r>
            <a:r>
              <a:rPr lang="en-US" sz="2800" b="1" dirty="0" smtClean="0">
                <a:solidFill>
                  <a:srgbClr val="FF0000"/>
                </a:solidFill>
              </a:rPr>
              <a:t> </a:t>
            </a:r>
            <a:r>
              <a:rPr lang="en-US" sz="2800" b="1" dirty="0" err="1" smtClean="0">
                <a:solidFill>
                  <a:srgbClr val="FF0000"/>
                </a:solidFill>
              </a:rPr>
              <a:t>cầu</a:t>
            </a:r>
            <a:r>
              <a:rPr lang="en-US" sz="2800" b="1" dirty="0" smtClean="0">
                <a:solidFill>
                  <a:srgbClr val="FF0000"/>
                </a:solidFill>
              </a:rPr>
              <a:t> </a:t>
            </a:r>
            <a:r>
              <a:rPr lang="en-US" sz="2800" b="1" dirty="0" err="1" smtClean="0">
                <a:solidFill>
                  <a:srgbClr val="FF0000"/>
                </a:solidFill>
              </a:rPr>
              <a:t>và</a:t>
            </a:r>
            <a:r>
              <a:rPr lang="en-US" sz="2800" b="1" dirty="0" smtClean="0">
                <a:solidFill>
                  <a:srgbClr val="FF0000"/>
                </a:solidFill>
              </a:rPr>
              <a:t> </a:t>
            </a:r>
            <a:r>
              <a:rPr lang="en-US" sz="2800" b="1" dirty="0" err="1" smtClean="0">
                <a:solidFill>
                  <a:srgbClr val="FF0000"/>
                </a:solidFill>
              </a:rPr>
              <a:t>quyền</a:t>
            </a:r>
            <a:endParaRPr lang="en-US" sz="2800" dirty="0"/>
          </a:p>
          <a:p>
            <a:pPr algn="ctr"/>
            <a:endParaRPr lang="en-US" sz="2800" dirty="0"/>
          </a:p>
          <a:p>
            <a:r>
              <a:rPr lang="vi-VN" sz="2800" dirty="0" smtClean="0"/>
              <a:t>Thảo luận nhóm 3:</a:t>
            </a:r>
            <a:endParaRPr lang="vi-VN" sz="2800" dirty="0"/>
          </a:p>
          <a:p>
            <a:r>
              <a:rPr lang="vi-VN" sz="2800" dirty="0" smtClean="0"/>
              <a:t>Thầy cô hiểu thế nào là mong muốn, nhu cầu và quyền</a:t>
            </a:r>
          </a:p>
          <a:p>
            <a:r>
              <a:rPr lang="vi-VN" sz="2800" dirty="0" smtClean="0"/>
              <a:t>Nêu ví dụ</a:t>
            </a:r>
            <a:endParaRPr lang="en-US" sz="2800" dirty="0" smtClean="0"/>
          </a:p>
          <a:p>
            <a:endParaRPr lang="en-US" sz="2800" dirty="0" smtClean="0"/>
          </a:p>
          <a:p>
            <a:endParaRPr lang="en-US" sz="2800" dirty="0" smtClean="0"/>
          </a:p>
          <a:p>
            <a:pPr marL="515938" indent="-280988" algn="ctr" eaLnBrk="1" hangingPunct="1">
              <a:buFontTx/>
              <a:buNone/>
            </a:pPr>
            <a:r>
              <a:rPr lang="vi-VN" sz="2800" dirty="0" smtClean="0">
                <a:solidFill>
                  <a:schemeClr val="accent2"/>
                </a:solidFill>
                <a:latin typeface=".VnArial" pitchFamily="34" charset="0"/>
              </a:rPr>
              <a:t> </a:t>
            </a:r>
            <a:endParaRPr lang="en-US" sz="2800" i="1" dirty="0" smtClean="0">
              <a:solidFill>
                <a:schemeClr val="accent2"/>
              </a:solidFill>
              <a:latin typeface=".VnArial" pitchFamily="34" charset="0"/>
            </a:endParaRPr>
          </a:p>
          <a:p>
            <a:endParaRPr lang="en-US" sz="2800" b="1" dirty="0"/>
          </a:p>
          <a:p>
            <a:r>
              <a:rPr lang="en-US" sz="4000" dirty="0">
                <a:latin typeface=".VnTime" pitchFamily="34" charset="0"/>
              </a:rPr>
              <a:t>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6629400"/>
          </a:xfrm>
        </p:spPr>
        <p:txBody>
          <a:bodyPr/>
          <a:lstStyle/>
          <a:p>
            <a:r>
              <a:rPr lang="fr-FR" dirty="0"/>
              <a:t> </a:t>
            </a:r>
            <a:endParaRPr lang="en-US" dirty="0"/>
          </a:p>
        </p:txBody>
      </p:sp>
      <p:sp>
        <p:nvSpPr>
          <p:cNvPr id="13315" name="Rectangle 3"/>
          <p:cNvSpPr>
            <a:spLocks noChangeArrowheads="1"/>
          </p:cNvSpPr>
          <p:nvPr/>
        </p:nvSpPr>
        <p:spPr bwMode="auto">
          <a:xfrm>
            <a:off x="457200" y="533400"/>
            <a:ext cx="8229600" cy="7602081"/>
          </a:xfrm>
          <a:prstGeom prst="rect">
            <a:avLst/>
          </a:prstGeom>
          <a:noFill/>
          <a:ln w="9525">
            <a:noFill/>
            <a:miter lim="800000"/>
            <a:headEnd/>
            <a:tailEnd/>
          </a:ln>
          <a:effectLst/>
        </p:spPr>
        <p:txBody>
          <a:bodyPr wrap="square" anchor="ctr">
            <a:spAutoFit/>
          </a:bodyPr>
          <a:lstStyle/>
          <a:p>
            <a:pPr algn="ctr"/>
            <a:r>
              <a:rPr lang="en-US" sz="2800" b="1" dirty="0" smtClean="0">
                <a:solidFill>
                  <a:srgbClr val="FF0000"/>
                </a:solidFill>
              </a:rPr>
              <a:t> </a:t>
            </a:r>
            <a:r>
              <a:rPr lang="en-US" sz="2800" b="1" dirty="0" err="1" smtClean="0">
                <a:solidFill>
                  <a:srgbClr val="FF0000"/>
                </a:solidFill>
              </a:rPr>
              <a:t>Mong</a:t>
            </a:r>
            <a:r>
              <a:rPr lang="en-US" sz="2800" b="1" dirty="0" smtClean="0">
                <a:solidFill>
                  <a:srgbClr val="FF0000"/>
                </a:solidFill>
              </a:rPr>
              <a:t> </a:t>
            </a:r>
            <a:r>
              <a:rPr lang="en-US" sz="2800" b="1" dirty="0" err="1" smtClean="0">
                <a:solidFill>
                  <a:srgbClr val="FF0000"/>
                </a:solidFill>
              </a:rPr>
              <a:t>muốn</a:t>
            </a:r>
            <a:r>
              <a:rPr lang="en-US" sz="2800" b="1" dirty="0" smtClean="0">
                <a:solidFill>
                  <a:srgbClr val="FF0000"/>
                </a:solidFill>
              </a:rPr>
              <a:t>, </a:t>
            </a:r>
            <a:r>
              <a:rPr lang="en-US" sz="2800" b="1" dirty="0" err="1" smtClean="0">
                <a:solidFill>
                  <a:srgbClr val="FF0000"/>
                </a:solidFill>
              </a:rPr>
              <a:t>nhu</a:t>
            </a:r>
            <a:r>
              <a:rPr lang="en-US" sz="2800" b="1" dirty="0" smtClean="0">
                <a:solidFill>
                  <a:srgbClr val="FF0000"/>
                </a:solidFill>
              </a:rPr>
              <a:t> </a:t>
            </a:r>
            <a:r>
              <a:rPr lang="en-US" sz="2800" b="1" dirty="0" err="1" smtClean="0">
                <a:solidFill>
                  <a:srgbClr val="FF0000"/>
                </a:solidFill>
              </a:rPr>
              <a:t>cầu</a:t>
            </a:r>
            <a:r>
              <a:rPr lang="en-US" sz="2800" b="1" dirty="0" smtClean="0">
                <a:solidFill>
                  <a:srgbClr val="FF0000"/>
                </a:solidFill>
              </a:rPr>
              <a:t> </a:t>
            </a:r>
            <a:r>
              <a:rPr lang="en-US" sz="2800" b="1" dirty="0" err="1" smtClean="0">
                <a:solidFill>
                  <a:srgbClr val="FF0000"/>
                </a:solidFill>
              </a:rPr>
              <a:t>và</a:t>
            </a:r>
            <a:r>
              <a:rPr lang="en-US" sz="2800" b="1" dirty="0" smtClean="0">
                <a:solidFill>
                  <a:srgbClr val="FF0000"/>
                </a:solidFill>
              </a:rPr>
              <a:t> </a:t>
            </a:r>
            <a:r>
              <a:rPr lang="en-US" sz="2800" b="1" dirty="0" err="1" smtClean="0">
                <a:solidFill>
                  <a:srgbClr val="FF0000"/>
                </a:solidFill>
              </a:rPr>
              <a:t>quyền</a:t>
            </a:r>
            <a:endParaRPr lang="en-US" sz="2800" b="1" dirty="0" smtClean="0">
              <a:solidFill>
                <a:srgbClr val="FF0000"/>
              </a:solidFill>
            </a:endParaRPr>
          </a:p>
          <a:p>
            <a:pPr algn="ctr"/>
            <a:endParaRPr lang="en-US" sz="2800" b="1" dirty="0" smtClean="0">
              <a:solidFill>
                <a:srgbClr val="FF0000"/>
              </a:solidFill>
            </a:endParaRPr>
          </a:p>
          <a:p>
            <a:r>
              <a:rPr lang="en-US" sz="2800" b="1" dirty="0" err="1" smtClean="0">
                <a:solidFill>
                  <a:srgbClr val="FF0000"/>
                </a:solidFill>
              </a:rPr>
              <a:t>Mong</a:t>
            </a:r>
            <a:r>
              <a:rPr lang="en-US" sz="2800" b="1" dirty="0" smtClean="0">
                <a:solidFill>
                  <a:srgbClr val="FF0000"/>
                </a:solidFill>
              </a:rPr>
              <a:t> </a:t>
            </a:r>
            <a:r>
              <a:rPr lang="en-US" sz="2800" b="1" dirty="0" err="1" smtClean="0">
                <a:solidFill>
                  <a:srgbClr val="FF0000"/>
                </a:solidFill>
              </a:rPr>
              <a:t>muốn</a:t>
            </a:r>
            <a:r>
              <a:rPr lang="en-US" sz="2800" b="1" dirty="0" smtClean="0">
                <a:solidFill>
                  <a:srgbClr val="FF0000"/>
                </a:solidFill>
              </a:rPr>
              <a:t> </a:t>
            </a:r>
            <a:r>
              <a:rPr lang="en-US" sz="2800" b="1" dirty="0" err="1" smtClean="0"/>
              <a:t>là</a:t>
            </a:r>
            <a:r>
              <a:rPr lang="en-US" sz="2800" b="1" dirty="0" smtClean="0"/>
              <a:t> </a:t>
            </a:r>
            <a:r>
              <a:rPr lang="en-US" sz="2800" b="1" dirty="0" err="1" smtClean="0"/>
              <a:t>những</a:t>
            </a:r>
            <a:r>
              <a:rPr lang="en-US" sz="2800" b="1" dirty="0" smtClean="0"/>
              <a:t> </a:t>
            </a:r>
            <a:r>
              <a:rPr lang="en-US" sz="2800" b="1" dirty="0" err="1" smtClean="0"/>
              <a:t>gì</a:t>
            </a:r>
            <a:r>
              <a:rPr lang="en-US" sz="2800" b="1" dirty="0" smtClean="0"/>
              <a:t> </a:t>
            </a:r>
            <a:r>
              <a:rPr lang="en-US" sz="2800" b="1" dirty="0" err="1" smtClean="0"/>
              <a:t>mình</a:t>
            </a:r>
            <a:r>
              <a:rPr lang="en-US" sz="2800" b="1" dirty="0" smtClean="0"/>
              <a:t> </a:t>
            </a:r>
            <a:r>
              <a:rPr lang="en-US" sz="2800" b="1" dirty="0" err="1" smtClean="0"/>
              <a:t>chưa</a:t>
            </a:r>
            <a:r>
              <a:rPr lang="en-US" sz="2800" b="1" dirty="0" smtClean="0"/>
              <a:t> </a:t>
            </a:r>
            <a:r>
              <a:rPr lang="en-US" sz="2800" b="1" dirty="0" err="1" smtClean="0"/>
              <a:t>có</a:t>
            </a:r>
            <a:r>
              <a:rPr lang="en-US" sz="2800" b="1" dirty="0" smtClean="0"/>
              <a:t> </a:t>
            </a:r>
            <a:r>
              <a:rPr lang="en-US" sz="2800" b="1" dirty="0" err="1" smtClean="0"/>
              <a:t>mà</a:t>
            </a:r>
            <a:r>
              <a:rPr lang="en-US" sz="2800" b="1" dirty="0" smtClean="0"/>
              <a:t> </a:t>
            </a:r>
            <a:r>
              <a:rPr lang="en-US" sz="2800" b="1" dirty="0" err="1" smtClean="0"/>
              <a:t>muốn</a:t>
            </a:r>
            <a:r>
              <a:rPr lang="en-US" sz="2800" b="1" dirty="0" smtClean="0"/>
              <a:t> </a:t>
            </a:r>
            <a:r>
              <a:rPr lang="en-US" sz="2800" b="1" dirty="0" err="1" smtClean="0"/>
              <a:t>có</a:t>
            </a:r>
            <a:r>
              <a:rPr lang="en-US" sz="2800" b="1" dirty="0" smtClean="0"/>
              <a:t>, </a:t>
            </a:r>
            <a:r>
              <a:rPr lang="en-US" sz="2800" b="1" dirty="0" err="1" smtClean="0"/>
              <a:t>sẽ</a:t>
            </a:r>
            <a:r>
              <a:rPr lang="en-US" sz="2800" b="1" dirty="0" smtClean="0"/>
              <a:t> </a:t>
            </a:r>
            <a:r>
              <a:rPr lang="en-US" sz="2800" b="1" dirty="0" err="1" smtClean="0"/>
              <a:t>làm</a:t>
            </a:r>
            <a:r>
              <a:rPr lang="en-US" sz="2800" b="1" dirty="0" smtClean="0"/>
              <a:t> </a:t>
            </a:r>
            <a:r>
              <a:rPr lang="en-US" sz="2800" b="1" dirty="0" err="1" smtClean="0"/>
              <a:t>cho</a:t>
            </a:r>
            <a:r>
              <a:rPr lang="en-US" sz="2800" b="1" dirty="0" smtClean="0"/>
              <a:t> </a:t>
            </a:r>
            <a:r>
              <a:rPr lang="en-US" sz="2800" b="1" dirty="0" err="1" smtClean="0"/>
              <a:t>cuộc</a:t>
            </a:r>
            <a:r>
              <a:rPr lang="en-US" sz="2800" b="1" dirty="0" smtClean="0"/>
              <a:t> </a:t>
            </a:r>
            <a:r>
              <a:rPr lang="en-US" sz="2800" b="1" dirty="0" err="1" smtClean="0"/>
              <a:t>sống</a:t>
            </a:r>
            <a:r>
              <a:rPr lang="en-US" sz="2800" b="1" dirty="0" smtClean="0"/>
              <a:t> </a:t>
            </a:r>
            <a:r>
              <a:rPr lang="en-US" sz="2800" b="1" dirty="0" err="1" smtClean="0"/>
              <a:t>của</a:t>
            </a:r>
            <a:r>
              <a:rPr lang="en-US" sz="2800" b="1" dirty="0" smtClean="0"/>
              <a:t> </a:t>
            </a:r>
            <a:r>
              <a:rPr lang="en-US" sz="2800" b="1" dirty="0" err="1" smtClean="0"/>
              <a:t>mình</a:t>
            </a:r>
            <a:r>
              <a:rPr lang="en-US" sz="2800" b="1" dirty="0" smtClean="0"/>
              <a:t> </a:t>
            </a:r>
            <a:r>
              <a:rPr lang="en-US" sz="2800" b="1" dirty="0" err="1" smtClean="0"/>
              <a:t>tốt</a:t>
            </a:r>
            <a:r>
              <a:rPr lang="en-US" sz="2800" b="1" dirty="0" smtClean="0"/>
              <a:t> </a:t>
            </a:r>
            <a:r>
              <a:rPr lang="en-US" sz="2800" b="1" dirty="0" err="1" smtClean="0"/>
              <a:t>đẹp</a:t>
            </a:r>
            <a:r>
              <a:rPr lang="en-US" sz="2800" b="1" dirty="0" smtClean="0"/>
              <a:t> </a:t>
            </a:r>
            <a:r>
              <a:rPr lang="en-US" sz="2800" b="1" dirty="0" err="1" smtClean="0"/>
              <a:t>hơn</a:t>
            </a:r>
            <a:r>
              <a:rPr lang="en-US" sz="2800" b="1" dirty="0" smtClean="0"/>
              <a:t>.</a:t>
            </a:r>
          </a:p>
          <a:p>
            <a:endParaRPr lang="en-US" sz="2800" b="1" dirty="0" smtClean="0"/>
          </a:p>
          <a:p>
            <a:r>
              <a:rPr lang="en-US" sz="2800" b="1" dirty="0" err="1" smtClean="0">
                <a:solidFill>
                  <a:srgbClr val="FF0000"/>
                </a:solidFill>
              </a:rPr>
              <a:t>Nhu</a:t>
            </a:r>
            <a:r>
              <a:rPr lang="en-US" sz="2800" b="1" dirty="0" smtClean="0">
                <a:solidFill>
                  <a:srgbClr val="FF0000"/>
                </a:solidFill>
              </a:rPr>
              <a:t> </a:t>
            </a:r>
            <a:r>
              <a:rPr lang="en-US" sz="2800" b="1" dirty="0" err="1" smtClean="0">
                <a:solidFill>
                  <a:srgbClr val="FF0000"/>
                </a:solidFill>
              </a:rPr>
              <a:t>cầu</a:t>
            </a:r>
            <a:r>
              <a:rPr lang="en-US" sz="2800" b="1" dirty="0" smtClean="0">
                <a:solidFill>
                  <a:srgbClr val="FF0000"/>
                </a:solidFill>
              </a:rPr>
              <a:t> </a:t>
            </a:r>
            <a:r>
              <a:rPr lang="en-US" sz="2800" b="1" dirty="0" err="1" smtClean="0"/>
              <a:t>là</a:t>
            </a:r>
            <a:r>
              <a:rPr lang="en-US" sz="2800" b="1" dirty="0" smtClean="0"/>
              <a:t> </a:t>
            </a:r>
            <a:r>
              <a:rPr lang="en-US" sz="2800" b="1" dirty="0" err="1" smtClean="0"/>
              <a:t>những</a:t>
            </a:r>
            <a:r>
              <a:rPr lang="en-US" sz="2800" b="1" dirty="0" smtClean="0"/>
              <a:t> </a:t>
            </a:r>
            <a:r>
              <a:rPr lang="en-US" sz="2800" b="1" dirty="0" err="1" smtClean="0"/>
              <a:t>điều</a:t>
            </a:r>
            <a:r>
              <a:rPr lang="en-US" sz="2800" b="1" dirty="0" smtClean="0"/>
              <a:t> </a:t>
            </a:r>
            <a:r>
              <a:rPr lang="en-US" sz="2800" b="1" dirty="0" err="1" smtClean="0"/>
              <a:t>cơ</a:t>
            </a:r>
            <a:r>
              <a:rPr lang="en-US" sz="2800" b="1" dirty="0" smtClean="0"/>
              <a:t> </a:t>
            </a:r>
            <a:r>
              <a:rPr lang="en-US" sz="2800" b="1" dirty="0" err="1" smtClean="0"/>
              <a:t>bản</a:t>
            </a:r>
            <a:r>
              <a:rPr lang="en-US" sz="2800" b="1" dirty="0" smtClean="0"/>
              <a:t> </a:t>
            </a:r>
            <a:r>
              <a:rPr lang="en-US" sz="2800" b="1" dirty="0" err="1" smtClean="0"/>
              <a:t>và</a:t>
            </a:r>
            <a:r>
              <a:rPr lang="en-US" sz="2800" b="1" dirty="0" smtClean="0"/>
              <a:t> </a:t>
            </a:r>
            <a:r>
              <a:rPr lang="en-US" sz="2800" b="1" dirty="0" err="1" smtClean="0"/>
              <a:t>thiết</a:t>
            </a:r>
            <a:r>
              <a:rPr lang="en-US" sz="2800" b="1" dirty="0" smtClean="0"/>
              <a:t> </a:t>
            </a:r>
            <a:r>
              <a:rPr lang="en-US" sz="2800" b="1" dirty="0" err="1" smtClean="0"/>
              <a:t>yếu</a:t>
            </a:r>
            <a:r>
              <a:rPr lang="en-US" sz="2800" b="1" dirty="0" smtClean="0"/>
              <a:t> </a:t>
            </a:r>
            <a:r>
              <a:rPr lang="en-US" sz="2800" b="1" dirty="0" err="1" smtClean="0"/>
              <a:t>giúp</a:t>
            </a:r>
            <a:r>
              <a:rPr lang="en-US" sz="2800" b="1" dirty="0" smtClean="0"/>
              <a:t> con </a:t>
            </a:r>
            <a:r>
              <a:rPr lang="en-US" sz="2800" b="1" dirty="0" err="1" smtClean="0"/>
              <a:t>người</a:t>
            </a:r>
            <a:r>
              <a:rPr lang="en-US" sz="2800" b="1" dirty="0" smtClean="0"/>
              <a:t> </a:t>
            </a:r>
            <a:r>
              <a:rPr lang="en-US" sz="2800" b="1" dirty="0" err="1" smtClean="0"/>
              <a:t>sống</a:t>
            </a:r>
            <a:r>
              <a:rPr lang="en-US" sz="2800" b="1" dirty="0" smtClean="0"/>
              <a:t> </a:t>
            </a:r>
            <a:r>
              <a:rPr lang="en-US" sz="2800" b="1" dirty="0" err="1" smtClean="0"/>
              <a:t>và</a:t>
            </a:r>
            <a:r>
              <a:rPr lang="en-US" sz="2800" b="1" dirty="0" smtClean="0"/>
              <a:t> </a:t>
            </a:r>
            <a:r>
              <a:rPr lang="en-US" sz="2800" b="1" dirty="0" err="1" smtClean="0"/>
              <a:t>phát</a:t>
            </a:r>
            <a:r>
              <a:rPr lang="en-US" sz="2800" b="1" dirty="0" smtClean="0"/>
              <a:t> </a:t>
            </a:r>
            <a:r>
              <a:rPr lang="en-US" sz="2800" b="1" dirty="0" err="1" smtClean="0"/>
              <a:t>triển</a:t>
            </a:r>
            <a:r>
              <a:rPr lang="en-US" sz="2800" b="1" dirty="0" smtClean="0"/>
              <a:t>, </a:t>
            </a:r>
            <a:r>
              <a:rPr lang="en-US" sz="2800" b="1" dirty="0" err="1" smtClean="0"/>
              <a:t>bao</a:t>
            </a:r>
            <a:r>
              <a:rPr lang="en-US" sz="2800" b="1" dirty="0" smtClean="0"/>
              <a:t> </a:t>
            </a:r>
            <a:r>
              <a:rPr lang="en-US" sz="2800" b="1" dirty="0" err="1" smtClean="0"/>
              <a:t>gồm</a:t>
            </a:r>
            <a:r>
              <a:rPr lang="en-US" sz="2800" b="1" dirty="0" smtClean="0"/>
              <a:t> </a:t>
            </a:r>
            <a:r>
              <a:rPr lang="en-US" sz="2800" b="1" dirty="0" err="1" smtClean="0"/>
              <a:t>nhu</a:t>
            </a:r>
            <a:r>
              <a:rPr lang="en-US" sz="2800" b="1" dirty="0" smtClean="0"/>
              <a:t> </a:t>
            </a:r>
            <a:r>
              <a:rPr lang="en-US" sz="2800" b="1" dirty="0" err="1" smtClean="0"/>
              <a:t>cầu</a:t>
            </a:r>
            <a:r>
              <a:rPr lang="en-US" sz="2800" b="1" dirty="0" smtClean="0"/>
              <a:t> </a:t>
            </a:r>
            <a:r>
              <a:rPr lang="en-US" sz="2800" b="1" dirty="0" err="1" smtClean="0"/>
              <a:t>vật</a:t>
            </a:r>
            <a:r>
              <a:rPr lang="en-US" sz="2800" b="1" dirty="0" smtClean="0"/>
              <a:t> </a:t>
            </a:r>
            <a:r>
              <a:rPr lang="en-US" sz="2800" b="1" dirty="0" err="1" smtClean="0"/>
              <a:t>chất</a:t>
            </a:r>
            <a:r>
              <a:rPr lang="en-US" sz="2800" b="1" dirty="0" smtClean="0"/>
              <a:t> </a:t>
            </a:r>
            <a:r>
              <a:rPr lang="en-US" sz="2800" b="1" dirty="0" err="1" smtClean="0"/>
              <a:t>và</a:t>
            </a:r>
            <a:r>
              <a:rPr lang="en-US" sz="2800" b="1" dirty="0" smtClean="0"/>
              <a:t> </a:t>
            </a:r>
            <a:r>
              <a:rPr lang="en-US" sz="2800" b="1" dirty="0" err="1" smtClean="0"/>
              <a:t>nhu</a:t>
            </a:r>
            <a:r>
              <a:rPr lang="en-US" sz="2800" b="1" dirty="0" smtClean="0"/>
              <a:t> </a:t>
            </a:r>
            <a:r>
              <a:rPr lang="en-US" sz="2800" b="1" dirty="0" err="1" smtClean="0"/>
              <a:t>cầu</a:t>
            </a:r>
            <a:r>
              <a:rPr lang="en-US" sz="2800" b="1" dirty="0" smtClean="0"/>
              <a:t> </a:t>
            </a:r>
            <a:r>
              <a:rPr lang="en-US" sz="2800" b="1" dirty="0" err="1" smtClean="0"/>
              <a:t>tinh</a:t>
            </a:r>
            <a:r>
              <a:rPr lang="en-US" sz="2800" b="1" dirty="0" smtClean="0"/>
              <a:t> </a:t>
            </a:r>
            <a:r>
              <a:rPr lang="en-US" sz="2800" b="1" dirty="0" err="1" smtClean="0"/>
              <a:t>thần</a:t>
            </a:r>
            <a:r>
              <a:rPr lang="en-US" sz="2800" b="1" dirty="0" smtClean="0"/>
              <a:t>. </a:t>
            </a:r>
            <a:r>
              <a:rPr lang="en-US" sz="2800" b="1" dirty="0" err="1" smtClean="0"/>
              <a:t>Càng</a:t>
            </a:r>
            <a:r>
              <a:rPr lang="en-US" sz="2800" b="1" dirty="0" smtClean="0"/>
              <a:t> </a:t>
            </a:r>
            <a:r>
              <a:rPr lang="en-US" sz="2800" b="1" dirty="0" err="1" smtClean="0"/>
              <a:t>nhiều</a:t>
            </a:r>
            <a:r>
              <a:rPr lang="en-US" sz="2800" b="1" dirty="0" smtClean="0"/>
              <a:t> </a:t>
            </a:r>
            <a:r>
              <a:rPr lang="en-US" sz="2800" b="1" dirty="0" err="1" smtClean="0"/>
              <a:t>nhu</a:t>
            </a:r>
            <a:r>
              <a:rPr lang="en-US" sz="2800" b="1" dirty="0" smtClean="0"/>
              <a:t> </a:t>
            </a:r>
            <a:r>
              <a:rPr lang="en-US" sz="2800" b="1" dirty="0" err="1" smtClean="0"/>
              <a:t>cầu</a:t>
            </a:r>
            <a:r>
              <a:rPr lang="en-US" sz="2800" b="1" dirty="0" smtClean="0"/>
              <a:t> </a:t>
            </a:r>
            <a:r>
              <a:rPr lang="en-US" sz="2800" b="1" dirty="0" err="1" smtClean="0"/>
              <a:t>được</a:t>
            </a:r>
            <a:r>
              <a:rPr lang="en-US" sz="2800" b="1" dirty="0" smtClean="0"/>
              <a:t> </a:t>
            </a:r>
            <a:r>
              <a:rPr lang="en-US" sz="2800" b="1" dirty="0" err="1" smtClean="0"/>
              <a:t>đáp</a:t>
            </a:r>
            <a:r>
              <a:rPr lang="en-US" sz="2800" b="1" dirty="0" smtClean="0"/>
              <a:t> </a:t>
            </a:r>
            <a:r>
              <a:rPr lang="en-US" sz="2800" b="1" dirty="0" err="1" smtClean="0"/>
              <a:t>ứng</a:t>
            </a:r>
            <a:r>
              <a:rPr lang="en-US" sz="2800" b="1" dirty="0" smtClean="0"/>
              <a:t> </a:t>
            </a:r>
            <a:r>
              <a:rPr lang="en-US" sz="2800" b="1" dirty="0" err="1" smtClean="0"/>
              <a:t>thì</a:t>
            </a:r>
            <a:r>
              <a:rPr lang="en-US" sz="2800" b="1" dirty="0" smtClean="0"/>
              <a:t> </a:t>
            </a:r>
            <a:r>
              <a:rPr lang="en-US" sz="2800" b="1" dirty="0" err="1" smtClean="0"/>
              <a:t>trẻ</a:t>
            </a:r>
            <a:r>
              <a:rPr lang="en-US" sz="2800" b="1" dirty="0" smtClean="0"/>
              <a:t> </a:t>
            </a:r>
            <a:r>
              <a:rPr lang="en-US" sz="2800" b="1" dirty="0" err="1" smtClean="0"/>
              <a:t>càng</a:t>
            </a:r>
            <a:r>
              <a:rPr lang="en-US" sz="2800" b="1" dirty="0" smtClean="0"/>
              <a:t> </a:t>
            </a:r>
            <a:r>
              <a:rPr lang="en-US" sz="2800" b="1" dirty="0" err="1" smtClean="0"/>
              <a:t>có</a:t>
            </a:r>
            <a:r>
              <a:rPr lang="en-US" sz="2800" b="1" dirty="0" smtClean="0"/>
              <a:t> </a:t>
            </a:r>
            <a:r>
              <a:rPr lang="en-US" sz="2800" b="1" dirty="0" err="1" smtClean="0"/>
              <a:t>điều</a:t>
            </a:r>
            <a:r>
              <a:rPr lang="en-US" sz="2800" b="1" dirty="0" smtClean="0"/>
              <a:t> </a:t>
            </a:r>
            <a:r>
              <a:rPr lang="en-US" sz="2800" b="1" dirty="0" err="1" smtClean="0"/>
              <a:t>kiện</a:t>
            </a:r>
            <a:r>
              <a:rPr lang="en-US" sz="2800" b="1" dirty="0" smtClean="0"/>
              <a:t> </a:t>
            </a:r>
            <a:r>
              <a:rPr lang="en-US" sz="2800" b="1" dirty="0" err="1" smtClean="0"/>
              <a:t>phát</a:t>
            </a:r>
            <a:r>
              <a:rPr lang="en-US" sz="2800" b="1" dirty="0" smtClean="0"/>
              <a:t> </a:t>
            </a:r>
            <a:r>
              <a:rPr lang="en-US" sz="2800" b="1" dirty="0" err="1" smtClean="0"/>
              <a:t>triển</a:t>
            </a:r>
            <a:r>
              <a:rPr lang="en-US" sz="2800" b="1" dirty="0" smtClean="0"/>
              <a:t> </a:t>
            </a:r>
            <a:r>
              <a:rPr lang="en-US" sz="2800" b="1" dirty="0" err="1" smtClean="0"/>
              <a:t>toàn</a:t>
            </a:r>
            <a:r>
              <a:rPr lang="en-US" sz="2800" b="1" dirty="0" smtClean="0"/>
              <a:t> </a:t>
            </a:r>
            <a:r>
              <a:rPr lang="en-US" sz="2800" b="1" dirty="0" err="1" smtClean="0"/>
              <a:t>diện</a:t>
            </a:r>
            <a:endParaRPr lang="en-US" sz="2800" b="1" dirty="0" smtClean="0"/>
          </a:p>
          <a:p>
            <a:endParaRPr lang="en-US" sz="2800" b="1" dirty="0" smtClean="0">
              <a:solidFill>
                <a:srgbClr val="FF0000"/>
              </a:solidFill>
            </a:endParaRPr>
          </a:p>
          <a:p>
            <a:pPr algn="ctr"/>
            <a:endParaRPr lang="en-US" sz="2800" dirty="0"/>
          </a:p>
          <a:p>
            <a:pPr algn="ctr"/>
            <a:endParaRPr lang="en-US" sz="2800" dirty="0"/>
          </a:p>
          <a:p>
            <a:r>
              <a:rPr lang="en-US" sz="2800" dirty="0"/>
              <a:t>  </a:t>
            </a:r>
            <a:endParaRPr lang="en-US" sz="2800" dirty="0" smtClean="0"/>
          </a:p>
          <a:p>
            <a:endParaRPr lang="en-US" sz="2800" b="1" dirty="0"/>
          </a:p>
          <a:p>
            <a:r>
              <a:rPr lang="en-US" sz="4000" dirty="0">
                <a:latin typeface=".VnTime" pitchFamily="34" charset="0"/>
              </a:rPr>
              <a:t>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04800" y="914400"/>
            <a:ext cx="8610600" cy="4602163"/>
          </a:xfrm>
        </p:spPr>
        <p:txBody>
          <a:bodyPr>
            <a:normAutofit fontScale="90000"/>
          </a:bodyPr>
          <a:lstStyle/>
          <a:p>
            <a:pPr algn="l"/>
            <a:r>
              <a:rPr lang="en-US" sz="3200" b="1" dirty="0">
                <a:solidFill>
                  <a:srgbClr val="0000FF"/>
                </a:solidFill>
                <a:latin typeface=".VnTime" pitchFamily="34" charset="0"/>
              </a:rPr>
              <a:t/>
            </a:r>
            <a:br>
              <a:rPr lang="en-US" sz="3200" b="1" dirty="0">
                <a:solidFill>
                  <a:srgbClr val="0000FF"/>
                </a:solidFill>
                <a:latin typeface=".VnTime" pitchFamily="34" charset="0"/>
              </a:rPr>
            </a:br>
            <a:r>
              <a:rPr lang="en-US" sz="3200" dirty="0" smtClean="0">
                <a:latin typeface=".VnTime" pitchFamily="34" charset="0"/>
              </a:rPr>
              <a:t>- </a:t>
            </a:r>
            <a:r>
              <a:rPr lang="en-US" sz="3200" dirty="0" err="1" smtClean="0"/>
              <a:t>Những</a:t>
            </a:r>
            <a:r>
              <a:rPr lang="en-US" sz="3200" dirty="0" smtClean="0"/>
              <a:t> </a:t>
            </a:r>
            <a:r>
              <a:rPr lang="en-US" sz="3200" dirty="0" err="1" smtClean="0"/>
              <a:t>nhu</a:t>
            </a:r>
            <a:r>
              <a:rPr lang="en-US" sz="3200" dirty="0" smtClean="0"/>
              <a:t> </a:t>
            </a:r>
            <a:r>
              <a:rPr lang="en-US" sz="3200" dirty="0" err="1" smtClean="0"/>
              <a:t>cầu</a:t>
            </a:r>
            <a:r>
              <a:rPr lang="en-US" sz="3200" dirty="0" smtClean="0"/>
              <a:t> </a:t>
            </a:r>
            <a:r>
              <a:rPr lang="en-US" sz="3200" dirty="0" err="1" smtClean="0"/>
              <a:t>cơ</a:t>
            </a:r>
            <a:r>
              <a:rPr lang="en-US" sz="3200" dirty="0" smtClean="0"/>
              <a:t> </a:t>
            </a:r>
            <a:r>
              <a:rPr lang="en-US" sz="3200" dirty="0" err="1" smtClean="0"/>
              <a:t>bản</a:t>
            </a:r>
            <a:r>
              <a:rPr lang="en-US" sz="3200" dirty="0" smtClean="0"/>
              <a:t> </a:t>
            </a:r>
            <a:r>
              <a:rPr lang="en-US" sz="3200" dirty="0" err="1" smtClean="0"/>
              <a:t>nhất</a:t>
            </a:r>
            <a:r>
              <a:rPr lang="en-US" sz="3200" dirty="0" smtClean="0"/>
              <a:t> </a:t>
            </a:r>
            <a:r>
              <a:rPr lang="en-US" sz="3200" dirty="0" err="1" smtClean="0"/>
              <a:t>có</a:t>
            </a:r>
            <a:r>
              <a:rPr lang="en-US" sz="3200" dirty="0" smtClean="0"/>
              <a:t> </a:t>
            </a:r>
            <a:r>
              <a:rPr lang="en-US" sz="3200" dirty="0" err="1" smtClean="0"/>
              <a:t>lúc</a:t>
            </a:r>
            <a:r>
              <a:rPr lang="en-US" sz="3200" dirty="0" smtClean="0"/>
              <a:t> </a:t>
            </a:r>
            <a:r>
              <a:rPr lang="en-US" sz="3200" dirty="0" err="1" smtClean="0"/>
              <a:t>được</a:t>
            </a:r>
            <a:r>
              <a:rPr lang="en-US" sz="3200" dirty="0" smtClean="0"/>
              <a:t> </a:t>
            </a:r>
            <a:r>
              <a:rPr lang="en-US" sz="3200" dirty="0" err="1" smtClean="0"/>
              <a:t>đề</a:t>
            </a:r>
            <a:r>
              <a:rPr lang="en-US" sz="3200" dirty="0" smtClean="0"/>
              <a:t> </a:t>
            </a:r>
            <a:r>
              <a:rPr lang="en-US" sz="3200" dirty="0" err="1" smtClean="0"/>
              <a:t>cập</a:t>
            </a:r>
            <a:r>
              <a:rPr lang="en-US" sz="3200" dirty="0" smtClean="0"/>
              <a:t> </a:t>
            </a:r>
            <a:r>
              <a:rPr lang="en-US" sz="3200" dirty="0" err="1" smtClean="0"/>
              <a:t>đến</a:t>
            </a:r>
            <a:r>
              <a:rPr lang="en-US" sz="3200" dirty="0" smtClean="0"/>
              <a:t> </a:t>
            </a:r>
            <a:r>
              <a:rPr lang="en-US" sz="3200" dirty="0" err="1" smtClean="0"/>
              <a:t>như</a:t>
            </a:r>
            <a:r>
              <a:rPr lang="en-US" sz="3200" dirty="0" smtClean="0"/>
              <a:t> </a:t>
            </a:r>
            <a:r>
              <a:rPr lang="en-US" sz="3200" dirty="0" err="1" smtClean="0"/>
              <a:t>là</a:t>
            </a:r>
            <a:r>
              <a:rPr lang="en-US" sz="3200" dirty="0" smtClean="0"/>
              <a:t> “</a:t>
            </a:r>
            <a:r>
              <a:rPr lang="en-US" sz="3200" dirty="0" err="1" smtClean="0"/>
              <a:t>các</a:t>
            </a:r>
            <a:r>
              <a:rPr lang="en-US" sz="3200" dirty="0" smtClean="0"/>
              <a:t> </a:t>
            </a:r>
            <a:r>
              <a:rPr lang="en-US" sz="3200" dirty="0" err="1" smtClean="0"/>
              <a:t>quyền</a:t>
            </a:r>
            <a:r>
              <a:rPr lang="en-US" sz="3200" dirty="0" smtClean="0"/>
              <a:t>”</a:t>
            </a:r>
            <a:r>
              <a:rPr lang="en-US" sz="3200" dirty="0" smtClean="0">
                <a:latin typeface=".VnTime" pitchFamily="34" charset="0"/>
              </a:rPr>
              <a:t/>
            </a:r>
            <a:br>
              <a:rPr lang="en-US" sz="3200" dirty="0" smtClean="0">
                <a:latin typeface=".VnTime" pitchFamily="34" charset="0"/>
              </a:rPr>
            </a:br>
            <a:r>
              <a:rPr lang="en-US" sz="3200" dirty="0" smtClean="0">
                <a:latin typeface=".VnTime" pitchFamily="34" charset="0"/>
              </a:rPr>
              <a:t/>
            </a:r>
            <a:br>
              <a:rPr lang="en-US" sz="3200" dirty="0" smtClean="0">
                <a:latin typeface=".VnTime" pitchFamily="34" charset="0"/>
              </a:rPr>
            </a:br>
            <a:r>
              <a:rPr lang="en-US" sz="3200" dirty="0" smtClean="0">
                <a:latin typeface=".VnTime" pitchFamily="34" charset="0"/>
              </a:rPr>
              <a:t> - </a:t>
            </a:r>
            <a:r>
              <a:rPr lang="pt-BR" sz="2800" b="1" dirty="0" smtClean="0"/>
              <a:t>Quyền </a:t>
            </a:r>
            <a:r>
              <a:rPr lang="pt-BR" sz="2800" dirty="0"/>
              <a:t>là những </a:t>
            </a:r>
            <a:r>
              <a:rPr lang="pt-BR" sz="2800" b="1" dirty="0"/>
              <a:t>đòi hỏi </a:t>
            </a:r>
            <a:r>
              <a:rPr lang="pt-BR" sz="2800" dirty="0"/>
              <a:t>cơ bản và chính đáng </a:t>
            </a:r>
            <a:r>
              <a:rPr lang="pt-BR" sz="2800" dirty="0" smtClean="0"/>
              <a:t>mà một </a:t>
            </a:r>
            <a:r>
              <a:rPr lang="pt-BR" sz="2800" dirty="0"/>
              <a:t>con người phải được hưởng hoặc được làm. </a:t>
            </a:r>
            <a:br>
              <a:rPr lang="pt-BR" sz="2800" dirty="0"/>
            </a:br>
            <a:r>
              <a:rPr lang="pt-BR" sz="2800" b="1" dirty="0"/>
              <a:t/>
            </a:r>
            <a:br>
              <a:rPr lang="pt-BR" sz="2800" b="1" dirty="0"/>
            </a:br>
            <a:r>
              <a:rPr lang="pt-BR" sz="2800" b="1" dirty="0"/>
              <a:t>- Quyền được công nhận về mặt pháp lí và được quy định trách nhiệm, nghĩa vụ với mọi người, phải được tôn trọng, bảo vệ và đáp ứng.</a:t>
            </a:r>
            <a:endParaRPr lang="en-US" sz="2800" b="1"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0" y="0"/>
            <a:ext cx="9144000" cy="6629400"/>
          </a:xfrm>
        </p:spPr>
        <p:txBody>
          <a:bodyPr/>
          <a:lstStyle/>
          <a:p>
            <a:r>
              <a:rPr lang="fr-FR" dirty="0"/>
              <a:t> </a:t>
            </a:r>
            <a:endParaRPr lang="en-US" dirty="0"/>
          </a:p>
        </p:txBody>
      </p:sp>
      <p:sp>
        <p:nvSpPr>
          <p:cNvPr id="13315" name="Rectangle 3"/>
          <p:cNvSpPr>
            <a:spLocks noChangeArrowheads="1"/>
          </p:cNvSpPr>
          <p:nvPr/>
        </p:nvSpPr>
        <p:spPr bwMode="auto">
          <a:xfrm>
            <a:off x="533400" y="533400"/>
            <a:ext cx="8229600" cy="3354765"/>
          </a:xfrm>
          <a:prstGeom prst="rect">
            <a:avLst/>
          </a:prstGeom>
          <a:noFill/>
          <a:ln w="9525">
            <a:noFill/>
            <a:miter lim="800000"/>
            <a:headEnd/>
            <a:tailEnd/>
          </a:ln>
          <a:effectLst/>
        </p:spPr>
        <p:txBody>
          <a:bodyPr wrap="square" anchor="ctr">
            <a:spAutoFit/>
          </a:bodyPr>
          <a:lstStyle/>
          <a:p>
            <a:pPr algn="ctr"/>
            <a:r>
              <a:rPr lang="en-US" sz="2800" b="1" dirty="0" smtClean="0">
                <a:solidFill>
                  <a:srgbClr val="FF0000"/>
                </a:solidFill>
              </a:rPr>
              <a:t>  </a:t>
            </a:r>
            <a:endParaRPr lang="en-US" sz="2800" dirty="0"/>
          </a:p>
          <a:p>
            <a:pPr algn="ctr"/>
            <a:endParaRPr lang="en-US" sz="2800" dirty="0"/>
          </a:p>
          <a:p>
            <a:pPr algn="ctr"/>
            <a:r>
              <a:rPr lang="en-US" sz="2800" dirty="0"/>
              <a:t>  </a:t>
            </a:r>
            <a:r>
              <a:rPr lang="en-US" sz="4400" dirty="0" err="1" smtClean="0">
                <a:solidFill>
                  <a:srgbClr val="C00000"/>
                </a:solidFill>
              </a:rPr>
              <a:t>Sự</a:t>
            </a:r>
            <a:r>
              <a:rPr lang="en-US" sz="4400" dirty="0" smtClean="0">
                <a:solidFill>
                  <a:srgbClr val="C00000"/>
                </a:solidFill>
              </a:rPr>
              <a:t> </a:t>
            </a:r>
            <a:r>
              <a:rPr lang="en-US" sz="4400" dirty="0" err="1" smtClean="0">
                <a:solidFill>
                  <a:srgbClr val="C00000"/>
                </a:solidFill>
              </a:rPr>
              <a:t>khác</a:t>
            </a:r>
            <a:r>
              <a:rPr lang="en-US" sz="4400" dirty="0" smtClean="0">
                <a:solidFill>
                  <a:srgbClr val="C00000"/>
                </a:solidFill>
              </a:rPr>
              <a:t> </a:t>
            </a:r>
            <a:r>
              <a:rPr lang="en-US" sz="4400" dirty="0" err="1" smtClean="0">
                <a:solidFill>
                  <a:srgbClr val="C00000"/>
                </a:solidFill>
              </a:rPr>
              <a:t>nhau</a:t>
            </a:r>
            <a:r>
              <a:rPr lang="en-US" sz="4400" dirty="0" smtClean="0">
                <a:solidFill>
                  <a:srgbClr val="C00000"/>
                </a:solidFill>
              </a:rPr>
              <a:t> </a:t>
            </a:r>
            <a:r>
              <a:rPr lang="en-US" sz="4400" dirty="0" err="1" smtClean="0">
                <a:solidFill>
                  <a:srgbClr val="C00000"/>
                </a:solidFill>
              </a:rPr>
              <a:t>giữa</a:t>
            </a:r>
            <a:r>
              <a:rPr lang="en-US" sz="4400" dirty="0" smtClean="0">
                <a:solidFill>
                  <a:srgbClr val="C00000"/>
                </a:solidFill>
              </a:rPr>
              <a:t>  </a:t>
            </a:r>
            <a:r>
              <a:rPr lang="en-US" sz="4400" dirty="0" err="1" smtClean="0">
                <a:solidFill>
                  <a:srgbClr val="C00000"/>
                </a:solidFill>
              </a:rPr>
              <a:t>Nhu</a:t>
            </a:r>
            <a:r>
              <a:rPr lang="en-US" sz="4400" dirty="0" smtClean="0">
                <a:solidFill>
                  <a:srgbClr val="C00000"/>
                </a:solidFill>
              </a:rPr>
              <a:t> </a:t>
            </a:r>
            <a:r>
              <a:rPr lang="en-US" sz="4400" dirty="0" err="1" smtClean="0">
                <a:solidFill>
                  <a:srgbClr val="C00000"/>
                </a:solidFill>
              </a:rPr>
              <a:t>cầu</a:t>
            </a:r>
            <a:r>
              <a:rPr lang="en-US" sz="4400" dirty="0" smtClean="0">
                <a:solidFill>
                  <a:srgbClr val="C00000"/>
                </a:solidFill>
              </a:rPr>
              <a:t> </a:t>
            </a:r>
            <a:r>
              <a:rPr lang="en-US" sz="4400" dirty="0" err="1" smtClean="0">
                <a:solidFill>
                  <a:srgbClr val="C00000"/>
                </a:solidFill>
              </a:rPr>
              <a:t>và</a:t>
            </a:r>
            <a:r>
              <a:rPr lang="en-US" sz="4400" dirty="0" smtClean="0">
                <a:solidFill>
                  <a:srgbClr val="C00000"/>
                </a:solidFill>
              </a:rPr>
              <a:t> </a:t>
            </a:r>
            <a:r>
              <a:rPr lang="en-US" sz="4400" dirty="0" err="1" smtClean="0">
                <a:solidFill>
                  <a:srgbClr val="C00000"/>
                </a:solidFill>
              </a:rPr>
              <a:t>Quyền</a:t>
            </a:r>
            <a:endParaRPr lang="en-US" sz="4400" dirty="0" smtClean="0">
              <a:solidFill>
                <a:srgbClr val="C00000"/>
              </a:solidFill>
            </a:endParaRPr>
          </a:p>
          <a:p>
            <a:endParaRPr lang="en-US" sz="2800" b="1" dirty="0" smtClean="0"/>
          </a:p>
          <a:p>
            <a:r>
              <a:rPr lang="en-US" sz="4000" dirty="0" smtClean="0">
                <a:latin typeface=".VnTime" pitchFamily="34" charset="0"/>
              </a:rPr>
              <a:t> </a:t>
            </a:r>
            <a:endParaRPr lang="en-US" sz="4000" dirty="0">
              <a:latin typeface=".VnTime" pitchFamily="34" charset="0"/>
            </a:endParaRPr>
          </a:p>
        </p:txBody>
      </p:sp>
      <p:graphicFrame>
        <p:nvGraphicFramePr>
          <p:cNvPr id="36868" name="Object 4"/>
          <p:cNvGraphicFramePr>
            <a:graphicFrameLocks noChangeAspect="1"/>
          </p:cNvGraphicFramePr>
          <p:nvPr/>
        </p:nvGraphicFramePr>
        <p:xfrm>
          <a:off x="228600" y="1676401"/>
          <a:ext cx="3330349" cy="5029200"/>
        </p:xfrm>
        <a:graphic>
          <a:graphicData uri="http://schemas.openxmlformats.org/presentationml/2006/ole">
            <mc:AlternateContent xmlns:mc="http://schemas.openxmlformats.org/markup-compatibility/2006">
              <mc:Choice xmlns:v="urn:schemas-microsoft-com:vml" Requires="v">
                <p:oleObj spid="_x0000_s5128" name="Clip" r:id="rId3" imgW="3531960" imgH="4445640" progId="">
                  <p:embed/>
                </p:oleObj>
              </mc:Choice>
              <mc:Fallback>
                <p:oleObj name="Clip" r:id="rId3" imgW="3531960" imgH="4445640" progId="">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676401"/>
                        <a:ext cx="3330349" cy="5029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strips(downLeft)">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58" name="Group 22"/>
          <p:cNvGraphicFramePr>
            <a:graphicFrameLocks noGrp="1"/>
          </p:cNvGraphicFramePr>
          <p:nvPr>
            <p:ph type="tbl" idx="1"/>
          </p:nvPr>
        </p:nvGraphicFramePr>
        <p:xfrm>
          <a:off x="381000" y="381000"/>
          <a:ext cx="8153400" cy="5707062"/>
        </p:xfrm>
        <a:graphic>
          <a:graphicData uri="http://schemas.openxmlformats.org/drawingml/2006/table">
            <a:tbl>
              <a:tblPr/>
              <a:tblGrid>
                <a:gridCol w="4076700"/>
                <a:gridCol w="4076700"/>
              </a:tblGrid>
              <a:tr h="682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2000" b="1" i="0" u="none" strike="noStrike" cap="none" normalizeH="0" baseline="0" dirty="0" smtClean="0">
                          <a:ln>
                            <a:noFill/>
                          </a:ln>
                          <a:solidFill>
                            <a:schemeClr val="tx1"/>
                          </a:solidFill>
                          <a:effectLst/>
                          <a:latin typeface="Arial" pitchFamily="34" charset="0"/>
                        </a:rPr>
                        <a:t>Nhu cầu</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sz="2000" b="1" i="0" u="none" strike="noStrike" cap="none" normalizeH="0" baseline="0" smtClean="0">
                          <a:ln>
                            <a:noFill/>
                          </a:ln>
                          <a:solidFill>
                            <a:schemeClr val="tx1"/>
                          </a:solidFill>
                          <a:effectLst/>
                          <a:latin typeface="Arial" pitchFamily="34" charset="0"/>
                        </a:rPr>
                        <a:t>Quyền</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3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rPr>
                        <a:t>Là</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những</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gì</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một</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người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cần</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có</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để</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có</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thể</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tồn</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tại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và</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phát</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triển</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vi-VN" sz="1800" b="0" i="0" u="none" strike="noStrike" cap="none" normalizeH="0" baseline="0" dirty="0" smtClean="0">
                          <a:ln>
                            <a:noFill/>
                          </a:ln>
                          <a:solidFill>
                            <a:schemeClr val="tx1"/>
                          </a:solidFill>
                          <a:effectLst/>
                          <a:latin typeface="Arial" pitchFamily="34" charset="0"/>
                        </a:rPr>
                        <a:t>Những nhu cầu tối thiểu, cơ bản và chính đáng </a:t>
                      </a:r>
                      <a:r>
                        <a:rPr kumimoji="0" lang="en-US" sz="1800" b="0" i="0" u="none" strike="noStrike" cap="none" normalizeH="0" baseline="0" dirty="0" smtClean="0">
                          <a:ln>
                            <a:noFill/>
                          </a:ln>
                          <a:solidFill>
                            <a:schemeClr val="tx1"/>
                          </a:solidFill>
                          <a:effectLst/>
                          <a:latin typeface="Arial" pitchFamily="34" charset="0"/>
                        </a:rPr>
                        <a:t> </a:t>
                      </a:r>
                      <a:r>
                        <a:rPr kumimoji="0" lang="vi-VN" sz="1800" b="0" i="0" u="none" strike="noStrike" cap="none" normalizeH="0" baseline="0" dirty="0" smtClean="0">
                          <a:ln>
                            <a:noFill/>
                          </a:ln>
                          <a:solidFill>
                            <a:schemeClr val="tx1"/>
                          </a:solidFill>
                          <a:effectLst/>
                          <a:latin typeface="Arial" pitchFamily="34" charset="0"/>
                        </a:rPr>
                        <a:t>người</a:t>
                      </a:r>
                      <a:r>
                        <a:rPr kumimoji="0" lang="en-US" sz="1800" b="0" i="0" u="none" strike="noStrike" cap="none" normalizeH="0" baseline="0" dirty="0" smtClean="0">
                          <a:ln>
                            <a:noFill/>
                          </a:ln>
                          <a:solidFill>
                            <a:schemeClr val="tx1"/>
                          </a:solidFill>
                          <a:effectLst/>
                          <a:latin typeface="Arial" pitchFamily="34" charset="0"/>
                        </a:rPr>
                        <a:t>, con </a:t>
                      </a:r>
                      <a:r>
                        <a:rPr kumimoji="0" lang="en-US" sz="1800" b="0" i="0" u="none" strike="noStrike" cap="none" normalizeH="0" baseline="0" dirty="0" err="1" smtClean="0">
                          <a:ln>
                            <a:noFill/>
                          </a:ln>
                          <a:solidFill>
                            <a:schemeClr val="tx1"/>
                          </a:solidFill>
                          <a:effectLst/>
                          <a:latin typeface="Arial" pitchFamily="34" charset="0"/>
                        </a:rPr>
                        <a:t>người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được</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hưởng</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và</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được</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làm</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906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rPr>
                        <a:t>K</a:t>
                      </a:r>
                      <a:r>
                        <a:rPr kumimoji="0" lang="vi-VN" sz="1800" b="0" i="0" u="none" strike="noStrike" cap="none" normalizeH="0" baseline="0" dirty="0" smtClean="0">
                          <a:ln>
                            <a:noFill/>
                          </a:ln>
                          <a:solidFill>
                            <a:schemeClr val="tx1"/>
                          </a:solidFill>
                          <a:effectLst/>
                          <a:latin typeface="Arial" pitchFamily="34" charset="0"/>
                        </a:rPr>
                        <a:t>hác nhau</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với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những</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người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nhóm</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người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khác</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nhau</a:t>
                      </a:r>
                      <a:r>
                        <a:rPr kumimoji="0" lang="en-US" sz="1800" b="0" i="0" u="none" strike="noStrike" cap="none" normalizeH="0" baseline="0" dirty="0" smtClean="0">
                          <a:ln>
                            <a:noFill/>
                          </a:ln>
                          <a:solidFill>
                            <a:schemeClr val="tx1"/>
                          </a:solidFill>
                          <a:effectLst/>
                          <a:latin typeface="Arial" pitchFamily="34" charset="0"/>
                        </a:rPr>
                        <a:t> </a:t>
                      </a:r>
                      <a:r>
                        <a:rPr kumimoji="0" lang="vi-VN" sz="1800" b="0" i="0" u="none" strike="noStrike" cap="none" normalizeH="0" baseline="0" dirty="0" smtClean="0">
                          <a:ln>
                            <a:noFill/>
                          </a:ln>
                          <a:solidFill>
                            <a:schemeClr val="tx1"/>
                          </a:solidFill>
                          <a:effectLst/>
                          <a:latin typeface="Arial" pitchFamily="34" charset="0"/>
                        </a:rPr>
                        <a:t> ở thời điểm khác nhau </a:t>
                      </a:r>
                      <a:r>
                        <a:rPr kumimoji="0" lang="en-US" sz="1800" b="0" i="0" u="none" strike="noStrike" cap="none" normalizeH="0" baseline="0" dirty="0" smtClean="0">
                          <a:ln>
                            <a:noFill/>
                          </a:ln>
                          <a:solidFill>
                            <a:schemeClr val="tx1"/>
                          </a:solidFill>
                          <a:effectLst/>
                          <a:latin typeface="Arial" pitchFamily="34" charset="0"/>
                        </a:rPr>
                        <a:t> </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rPr>
                        <a:t>Giống</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nhau</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đối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với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tất</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cả</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mọi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người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mọi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lúc</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mọi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nơi</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97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vi-VN" sz="1800" b="0" i="0" u="none" strike="noStrike" cap="none" normalizeH="0" baseline="0" dirty="0" smtClean="0">
                          <a:ln>
                            <a:noFill/>
                          </a:ln>
                          <a:solidFill>
                            <a:schemeClr val="tx1"/>
                          </a:solidFill>
                          <a:effectLst/>
                          <a:latin typeface="Arial" pitchFamily="34" charset="0"/>
                        </a:rPr>
                        <a:t>Một số người, nhóm người </a:t>
                      </a:r>
                      <a:r>
                        <a:rPr kumimoji="0" lang="vi-VN" sz="1800" b="1" i="0" u="none" strike="noStrike" cap="none" normalizeH="0" baseline="0" dirty="0" smtClean="0">
                          <a:ln>
                            <a:noFill/>
                          </a:ln>
                          <a:solidFill>
                            <a:srgbClr val="FF0000"/>
                          </a:solidFill>
                          <a:effectLst/>
                          <a:latin typeface="Arial" pitchFamily="34" charset="0"/>
                        </a:rPr>
                        <a:t>có thể bị bỏ qua</a:t>
                      </a:r>
                      <a:r>
                        <a:rPr kumimoji="0" lang="vi-VN" sz="1800" b="0" i="0" u="none" strike="noStrike" cap="none" normalizeH="0" baseline="0" dirty="0" smtClean="0">
                          <a:ln>
                            <a:noFill/>
                          </a:ln>
                          <a:solidFill>
                            <a:schemeClr val="tx1"/>
                          </a:solidFill>
                          <a:effectLst/>
                          <a:latin typeface="Arial" pitchFamily="34" charset="0"/>
                        </a:rPr>
                        <a: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rPr>
                        <a:t>Không</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chối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bỏ</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ai</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001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FF0000"/>
                          </a:solidFill>
                          <a:effectLst/>
                          <a:latin typeface="Arial" pitchFamily="34" charset="0"/>
                        </a:rPr>
                        <a:t>Có</a:t>
                      </a:r>
                      <a:r>
                        <a:rPr kumimoji="0" lang="en-US" sz="1800" b="1" i="0" u="none" strike="noStrike" cap="none" normalizeH="0" baseline="0" dirty="0" smtClean="0">
                          <a:ln>
                            <a:noFill/>
                          </a:ln>
                          <a:solidFill>
                            <a:srgbClr val="FF0000"/>
                          </a:solidFill>
                          <a:effectLst/>
                          <a:latin typeface="Arial" pitchFamily="34" charset="0"/>
                        </a:rPr>
                        <a:t> </a:t>
                      </a:r>
                      <a:r>
                        <a:rPr kumimoji="0" lang="en-US" sz="1800" b="1" i="0" u="none" strike="noStrike" cap="none" normalizeH="0" baseline="0" dirty="0" err="1" smtClean="0">
                          <a:ln>
                            <a:noFill/>
                          </a:ln>
                          <a:solidFill>
                            <a:srgbClr val="FF0000"/>
                          </a:solidFill>
                          <a:effectLst/>
                          <a:latin typeface="Arial" pitchFamily="34" charset="0"/>
                        </a:rPr>
                        <a:t>thể</a:t>
                      </a:r>
                      <a:r>
                        <a:rPr kumimoji="0" lang="en-US" sz="1800" b="1" i="0" u="none" strike="noStrike" cap="none" normalizeH="0" baseline="0" dirty="0" smtClean="0">
                          <a:ln>
                            <a:noFill/>
                          </a:ln>
                          <a:solidFill>
                            <a:srgbClr val="FF0000"/>
                          </a:solidFill>
                          <a:effectLst/>
                          <a:latin typeface="Arial" pitchFamily="34" charset="0"/>
                        </a:rPr>
                        <a:t> </a:t>
                      </a:r>
                      <a:r>
                        <a:rPr kumimoji="0" lang="en-US" sz="1800" b="1" i="0" u="none" strike="noStrike" cap="none" normalizeH="0" baseline="0" dirty="0" err="1" smtClean="0">
                          <a:ln>
                            <a:noFill/>
                          </a:ln>
                          <a:solidFill>
                            <a:srgbClr val="FF0000"/>
                          </a:solidFill>
                          <a:effectLst/>
                          <a:latin typeface="Arial" pitchFamily="34" charset="0"/>
                        </a:rPr>
                        <a:t>không</a:t>
                      </a:r>
                      <a:r>
                        <a:rPr kumimoji="0" lang="en-US" sz="1800" b="1" i="0" u="none" strike="noStrike" cap="none" normalizeH="0" baseline="0" dirty="0" smtClean="0">
                          <a:ln>
                            <a:noFill/>
                          </a:ln>
                          <a:solidFill>
                            <a:srgbClr val="FF0000"/>
                          </a:solidFill>
                          <a:effectLst/>
                          <a:latin typeface="Arial" pitchFamily="34" charset="0"/>
                        </a:rPr>
                        <a:t> </a:t>
                      </a:r>
                      <a:r>
                        <a:rPr kumimoji="0" lang="en-US" sz="1800" b="1" i="0" u="none" strike="noStrike" cap="none" normalizeH="0" baseline="0" dirty="0" err="1" smtClean="0">
                          <a:ln>
                            <a:noFill/>
                          </a:ln>
                          <a:solidFill>
                            <a:srgbClr val="FF0000"/>
                          </a:solidFill>
                          <a:effectLst/>
                          <a:latin typeface="Arial" pitchFamily="34" charset="0"/>
                        </a:rPr>
                        <a:t>được</a:t>
                      </a:r>
                      <a:r>
                        <a:rPr kumimoji="0" lang="en-US" sz="1800" b="1" i="0" u="none" strike="noStrike" cap="none" normalizeH="0" baseline="0" dirty="0" smtClean="0">
                          <a:ln>
                            <a:noFill/>
                          </a:ln>
                          <a:solidFill>
                            <a:srgbClr val="FF0000"/>
                          </a:solidFill>
                          <a:effectLst/>
                          <a:latin typeface="Arial" pitchFamily="34" charset="0"/>
                        </a:rPr>
                        <a:t> </a:t>
                      </a:r>
                      <a:r>
                        <a:rPr kumimoji="0" lang="en-US" sz="1800" b="1" i="0" u="none" strike="noStrike" cap="none" normalizeH="0" baseline="0" dirty="0" err="1" smtClean="0">
                          <a:ln>
                            <a:noFill/>
                          </a:ln>
                          <a:solidFill>
                            <a:srgbClr val="FF0000"/>
                          </a:solidFill>
                          <a:effectLst/>
                          <a:latin typeface="Arial" pitchFamily="34" charset="0"/>
                        </a:rPr>
                        <a:t>đáp</a:t>
                      </a:r>
                      <a:r>
                        <a:rPr kumimoji="0" lang="en-US" sz="1800" b="1" i="0" u="none" strike="noStrike" cap="none" normalizeH="0" baseline="0" dirty="0" smtClean="0">
                          <a:ln>
                            <a:noFill/>
                          </a:ln>
                          <a:solidFill>
                            <a:srgbClr val="FF0000"/>
                          </a:solidFill>
                          <a:effectLst/>
                          <a:latin typeface="Arial" pitchFamily="34" charset="0"/>
                        </a:rPr>
                        <a:t> </a:t>
                      </a:r>
                      <a:r>
                        <a:rPr kumimoji="0" lang="en-US" sz="1800" b="1" i="0" u="none" strike="noStrike" cap="none" normalizeH="0" baseline="0" dirty="0" err="1" smtClean="0">
                          <a:ln>
                            <a:noFill/>
                          </a:ln>
                          <a:solidFill>
                            <a:srgbClr val="FF0000"/>
                          </a:solidFill>
                          <a:effectLst/>
                          <a:latin typeface="Arial" pitchFamily="34" charset="0"/>
                        </a:rPr>
                        <a:t>ứng</a:t>
                      </a:r>
                      <a:r>
                        <a:rPr kumimoji="0" lang="en-US" sz="1800" b="1" i="0" u="none" strike="noStrike" cap="none" normalizeH="0" baseline="0" dirty="0" smtClean="0">
                          <a:ln>
                            <a:noFill/>
                          </a:ln>
                          <a:solidFill>
                            <a:srgbClr val="FF0000"/>
                          </a:solidFill>
                          <a:effectLst/>
                          <a:latin typeface="Arial" pitchFamily="34" charset="0"/>
                        </a:rPr>
                        <a:t>, </a:t>
                      </a:r>
                      <a:r>
                        <a:rPr kumimoji="0" lang="en-US" sz="1800" b="0" i="0" u="none" strike="noStrike" cap="none" normalizeH="0" baseline="0" dirty="0" smtClean="0">
                          <a:ln>
                            <a:noFill/>
                          </a:ln>
                          <a:solidFill>
                            <a:schemeClr val="tx1"/>
                          </a:solidFill>
                          <a:effectLst/>
                          <a:latin typeface="Arial" pitchFamily="34" charset="0"/>
                        </a:rPr>
                        <a:t>t</a:t>
                      </a:r>
                      <a:r>
                        <a:rPr kumimoji="0" lang="vi-VN" sz="1800" b="0" i="0" u="none" strike="noStrike" cap="none" normalizeH="0" baseline="0" dirty="0" smtClean="0">
                          <a:ln>
                            <a:noFill/>
                          </a:ln>
                          <a:solidFill>
                            <a:schemeClr val="tx1"/>
                          </a:solidFill>
                          <a:effectLst/>
                          <a:latin typeface="Arial" pitchFamily="34" charset="0"/>
                        </a:rPr>
                        <a:t>uỳ thuộc vào điều kiện </a:t>
                      </a:r>
                      <a:r>
                        <a:rPr kumimoji="0" lang="en-US" sz="1800" b="0" i="0" u="none" strike="noStrike" cap="none" normalizeH="0" baseline="0" dirty="0" err="1" smtClean="0">
                          <a:ln>
                            <a:noFill/>
                          </a:ln>
                          <a:solidFill>
                            <a:schemeClr val="tx1"/>
                          </a:solidFill>
                          <a:effectLst/>
                          <a:latin typeface="Arial" pitchFamily="34" charset="0"/>
                        </a:rPr>
                        <a:t>kinh</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tế</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chính</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trị</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FF0000"/>
                          </a:solidFill>
                          <a:effectLst/>
                          <a:latin typeface="Arial" pitchFamily="34" charset="0"/>
                        </a:rPr>
                        <a:t>Buộc</a:t>
                      </a:r>
                      <a:r>
                        <a:rPr kumimoji="0" lang="en-US" sz="1800" b="1" i="0" u="none" strike="noStrike" cap="none" normalizeH="0" baseline="0" dirty="0" smtClean="0">
                          <a:ln>
                            <a:noFill/>
                          </a:ln>
                          <a:solidFill>
                            <a:srgbClr val="FF0000"/>
                          </a:solidFill>
                          <a:effectLst/>
                          <a:latin typeface="Arial" pitchFamily="34" charset="0"/>
                        </a:rPr>
                        <a:t> </a:t>
                      </a:r>
                      <a:r>
                        <a:rPr kumimoji="0" lang="en-US" sz="1800" b="1" i="0" u="none" strike="noStrike" cap="none" normalizeH="0" baseline="0" dirty="0" err="1" smtClean="0">
                          <a:ln>
                            <a:noFill/>
                          </a:ln>
                          <a:solidFill>
                            <a:srgbClr val="FF0000"/>
                          </a:solidFill>
                          <a:effectLst/>
                          <a:latin typeface="Arial" pitchFamily="34" charset="0"/>
                        </a:rPr>
                        <a:t>phải</a:t>
                      </a:r>
                      <a:r>
                        <a:rPr kumimoji="0" lang="en-US" sz="1800" b="1" i="0" u="none" strike="noStrike" cap="none" normalizeH="0" baseline="0" dirty="0" smtClean="0">
                          <a:ln>
                            <a:noFill/>
                          </a:ln>
                          <a:solidFill>
                            <a:srgbClr val="FF0000"/>
                          </a:solidFill>
                          <a:effectLst/>
                          <a:latin typeface="Arial" pitchFamily="34" charset="0"/>
                        </a:rPr>
                        <a:t> </a:t>
                      </a:r>
                      <a:r>
                        <a:rPr kumimoji="0" lang="en-US" sz="1800" b="1" i="0" u="none" strike="noStrike" cap="none" normalizeH="0" baseline="0" dirty="0" err="1" smtClean="0">
                          <a:ln>
                            <a:noFill/>
                          </a:ln>
                          <a:solidFill>
                            <a:srgbClr val="FF0000"/>
                          </a:solidFill>
                          <a:effectLst/>
                          <a:latin typeface="Arial" pitchFamily="34" charset="0"/>
                        </a:rPr>
                        <a:t>được</a:t>
                      </a:r>
                      <a:r>
                        <a:rPr kumimoji="0" lang="en-US" sz="1800" b="1" i="0" u="none" strike="noStrike" cap="none" normalizeH="0" baseline="0" dirty="0" smtClean="0">
                          <a:ln>
                            <a:noFill/>
                          </a:ln>
                          <a:solidFill>
                            <a:srgbClr val="FF0000"/>
                          </a:solidFill>
                          <a:effectLst/>
                          <a:latin typeface="Arial" pitchFamily="34" charset="0"/>
                        </a:rPr>
                        <a:t> </a:t>
                      </a:r>
                      <a:r>
                        <a:rPr kumimoji="0" lang="vi-VN" sz="1800" b="1" i="0" u="none" strike="noStrike" cap="none" normalizeH="0" baseline="0" dirty="0" smtClean="0">
                          <a:ln>
                            <a:noFill/>
                          </a:ln>
                          <a:solidFill>
                            <a:srgbClr val="FF0000"/>
                          </a:solidFill>
                          <a:effectLst/>
                          <a:latin typeface="Arial" pitchFamily="34" charset="0"/>
                        </a:rPr>
                        <a:t>đáp ứng</a:t>
                      </a:r>
                      <a:r>
                        <a:rPr kumimoji="0" lang="en-US" sz="1800" b="1" i="0" u="none" strike="noStrike" cap="none" normalizeH="0" baseline="0" dirty="0" smtClean="0">
                          <a:ln>
                            <a:noFill/>
                          </a:ln>
                          <a:solidFill>
                            <a:srgbClr val="FF0000"/>
                          </a:solidFill>
                          <a:effectLst/>
                          <a:latin typeface="Arial" pitchFamily="34" charset="0"/>
                        </a:rPr>
                        <a:t> </a:t>
                      </a:r>
                      <a:r>
                        <a:rPr kumimoji="0" lang="en-US" sz="1800" b="1" i="0" u="none" strike="noStrike" cap="none" normalizeH="0" baseline="0" dirty="0" err="1" smtClean="0">
                          <a:ln>
                            <a:noFill/>
                          </a:ln>
                          <a:solidFill>
                            <a:schemeClr val="tx1"/>
                          </a:solidFill>
                          <a:effectLst/>
                          <a:latin typeface="Arial" pitchFamily="34" charset="0"/>
                        </a:rPr>
                        <a:t>tron</a:t>
                      </a:r>
                      <a:r>
                        <a:rPr kumimoji="0" lang="en-US" sz="1800" b="0" i="0" u="none" strike="noStrike" cap="none" normalizeH="0" baseline="0" dirty="0" err="1" smtClean="0">
                          <a:ln>
                            <a:noFill/>
                          </a:ln>
                          <a:solidFill>
                            <a:schemeClr val="tx1"/>
                          </a:solidFill>
                          <a:effectLst/>
                          <a:latin typeface="Arial" pitchFamily="34" charset="0"/>
                        </a:rPr>
                        <a:t>g</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mọi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hoàn</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cảnh</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điều</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kiện</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vi-VN" sz="1800" b="0" i="0" u="none" strike="noStrike" cap="none" normalizeH="0" baseline="0" dirty="0" smtClean="0">
                          <a:ln>
                            <a:noFill/>
                          </a:ln>
                          <a:solidFill>
                            <a:schemeClr val="tx1"/>
                          </a:solidFill>
                          <a:effectLst/>
                          <a:latin typeface="Arial" pitchFamily="34" charset="0"/>
                        </a:rPr>
                        <a:t>Không quy định rõ ràng </a:t>
                      </a:r>
                      <a:r>
                        <a:rPr kumimoji="0" lang="en-US" sz="1800" b="0" i="0" u="none" strike="noStrike" cap="none" normalizeH="0" baseline="0" dirty="0" err="1" smtClean="0">
                          <a:ln>
                            <a:noFill/>
                          </a:ln>
                          <a:solidFill>
                            <a:schemeClr val="tx1"/>
                          </a:solidFill>
                          <a:effectLst/>
                          <a:latin typeface="Arial" pitchFamily="34" charset="0"/>
                        </a:rPr>
                        <a:t>ai</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là</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người</a:t>
                      </a:r>
                      <a:r>
                        <a:rPr kumimoji="0" lang="en-US" sz="1800" b="0" i="0" u="none" strike="noStrike" cap="none" normalizeH="0" baseline="0" dirty="0" smtClean="0">
                          <a:ln>
                            <a:noFill/>
                          </a:ln>
                          <a:solidFill>
                            <a:schemeClr val="tx1"/>
                          </a:solidFill>
                          <a:effectLst/>
                          <a:latin typeface="Arial" pitchFamily="34" charset="0"/>
                        </a:rPr>
                        <a:t> </a:t>
                      </a:r>
                      <a:r>
                        <a:rPr kumimoji="0" lang="vi-VN" sz="1800" b="0" i="0" u="none" strike="noStrike" cap="none" normalizeH="0" baseline="0" dirty="0" smtClean="0">
                          <a:ln>
                            <a:noFill/>
                          </a:ln>
                          <a:solidFill>
                            <a:schemeClr val="tx1"/>
                          </a:solidFill>
                          <a:effectLst/>
                          <a:latin typeface="Arial" pitchFamily="34" charset="0"/>
                        </a:rPr>
                        <a:t> chịu trách nhiệm.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vi-VN" sz="1800" b="0" i="0" u="none" strike="noStrike" cap="none" normalizeH="0" baseline="0" dirty="0" smtClean="0">
                          <a:ln>
                            <a:noFill/>
                          </a:ln>
                          <a:solidFill>
                            <a:schemeClr val="tx1"/>
                          </a:solidFill>
                          <a:effectLst/>
                          <a:latin typeface="Arial" pitchFamily="34" charset="0"/>
                        </a:rPr>
                        <a:t>Quy định rõ ràng </a:t>
                      </a:r>
                      <a:r>
                        <a:rPr kumimoji="0" lang="en-US" sz="1800" b="0" i="0" u="none" strike="noStrike" cap="none" normalizeH="0" baseline="0" dirty="0" err="1" smtClean="0">
                          <a:ln>
                            <a:noFill/>
                          </a:ln>
                          <a:solidFill>
                            <a:schemeClr val="tx1"/>
                          </a:solidFill>
                          <a:effectLst/>
                          <a:latin typeface="Arial" pitchFamily="34" charset="0"/>
                        </a:rPr>
                        <a:t>người</a:t>
                      </a:r>
                      <a:r>
                        <a:rPr kumimoji="0" lang="en-US" sz="1800" b="0" i="0" u="none" strike="noStrike" cap="none" normalizeH="0" baseline="0" dirty="0" smtClean="0">
                          <a:ln>
                            <a:noFill/>
                          </a:ln>
                          <a:solidFill>
                            <a:schemeClr val="tx1"/>
                          </a:solidFill>
                          <a:effectLst/>
                          <a:latin typeface="Arial" pitchFamily="34" charset="0"/>
                        </a:rPr>
                        <a:t>  </a:t>
                      </a:r>
                      <a:r>
                        <a:rPr kumimoji="0" lang="vi-VN" sz="1800" b="0" i="0" u="none" strike="noStrike" cap="none" normalizeH="0" baseline="0" dirty="0" smtClean="0">
                          <a:ln>
                            <a:noFill/>
                          </a:ln>
                          <a:solidFill>
                            <a:schemeClr val="tx1"/>
                          </a:solidFill>
                          <a:effectLst/>
                          <a:latin typeface="Arial" pitchFamily="34" charset="0"/>
                        </a:rPr>
                        <a:t>chịu trách nhiệm.</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00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FF0000"/>
                          </a:solidFill>
                          <a:effectLst/>
                          <a:latin typeface="Arial" pitchFamily="34" charset="0"/>
                        </a:rPr>
                        <a:t>Không</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được</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đảm</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bảo</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về</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mặt</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pháp</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lý</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800" b="1" i="0" u="none" strike="noStrike" cap="none" normalizeH="0" baseline="0" dirty="0" err="1" smtClean="0">
                          <a:ln>
                            <a:noFill/>
                          </a:ln>
                          <a:solidFill>
                            <a:srgbClr val="FF0000"/>
                          </a:solidFill>
                          <a:effectLst/>
                          <a:latin typeface="Arial" pitchFamily="34" charset="0"/>
                        </a:rPr>
                        <a:t>Được</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đảm</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bào</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về</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mặt</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pháp</a:t>
                      </a:r>
                      <a:r>
                        <a:rPr kumimoji="0" lang="en-US" sz="1800" b="0" i="0" u="none" strike="noStrike" cap="none" normalizeH="0" baseline="0" dirty="0" smtClean="0">
                          <a:ln>
                            <a:noFill/>
                          </a:ln>
                          <a:solidFill>
                            <a:schemeClr val="tx1"/>
                          </a:solidFill>
                          <a:effectLst/>
                          <a:latin typeface="Arial" pitchFamily="34" charset="0"/>
                        </a:rPr>
                        <a:t> </a:t>
                      </a:r>
                      <a:r>
                        <a:rPr kumimoji="0" lang="en-US" sz="1800" b="0" i="0" u="none" strike="noStrike" cap="none" normalizeH="0" baseline="0" dirty="0" err="1" smtClean="0">
                          <a:ln>
                            <a:noFill/>
                          </a:ln>
                          <a:solidFill>
                            <a:schemeClr val="tx1"/>
                          </a:solidFill>
                          <a:effectLst/>
                          <a:latin typeface="Arial" pitchFamily="34" charset="0"/>
                        </a:rPr>
                        <a:t>lý</a:t>
                      </a:r>
                      <a:endParaRPr kumimoji="0" lang="vi-VN" sz="1800" b="0" i="0" u="none" strike="noStrike" cap="none" normalizeH="0" baseline="0" dirty="0" smtClean="0">
                        <a:ln>
                          <a:noFill/>
                        </a:ln>
                        <a:solidFill>
                          <a:schemeClr val="tx1"/>
                        </a:solidFill>
                        <a:effectLst/>
                        <a:latin typeface="Arial"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idx="1"/>
          </p:nvPr>
        </p:nvSpPr>
        <p:spPr>
          <a:xfrm>
            <a:off x="152400" y="685800"/>
            <a:ext cx="8382000" cy="685800"/>
          </a:xfrm>
        </p:spPr>
        <p:txBody>
          <a:bodyPr>
            <a:normAutofit fontScale="25000" lnSpcReduction="20000"/>
          </a:bodyPr>
          <a:lstStyle/>
          <a:p>
            <a:pPr>
              <a:lnSpc>
                <a:spcPct val="90000"/>
              </a:lnSpc>
              <a:buFontTx/>
              <a:buNone/>
            </a:pPr>
            <a:endParaRPr lang="pt-BR" sz="7400" b="1" dirty="0">
              <a:solidFill>
                <a:srgbClr val="FF0000"/>
              </a:solidFill>
            </a:endParaRPr>
          </a:p>
          <a:p>
            <a:pPr>
              <a:lnSpc>
                <a:spcPct val="90000"/>
              </a:lnSpc>
              <a:buFontTx/>
              <a:buNone/>
            </a:pPr>
            <a:r>
              <a:rPr lang="pt-BR" sz="9600" b="1" dirty="0" smtClean="0">
                <a:solidFill>
                  <a:srgbClr val="FF0000"/>
                </a:solidFill>
              </a:rPr>
              <a:t>Cách tiếp cận dựa trên quyền</a:t>
            </a:r>
            <a:r>
              <a:rPr lang="pt-BR" sz="9600" b="1" dirty="0">
                <a:solidFill>
                  <a:srgbClr val="FF0000"/>
                </a:solidFill>
              </a:rPr>
              <a:t>:</a:t>
            </a:r>
          </a:p>
          <a:p>
            <a:pPr>
              <a:lnSpc>
                <a:spcPct val="90000"/>
              </a:lnSpc>
              <a:buFontTx/>
              <a:buNone/>
            </a:pPr>
            <a:endParaRPr lang="pt-BR" sz="2800" b="1" dirty="0">
              <a:solidFill>
                <a:srgbClr val="FF0000"/>
              </a:solidFill>
            </a:endParaRPr>
          </a:p>
          <a:p>
            <a:pPr>
              <a:lnSpc>
                <a:spcPct val="90000"/>
              </a:lnSpc>
              <a:buFontTx/>
              <a:buNone/>
            </a:pPr>
            <a:r>
              <a:rPr lang="en-US" sz="2800" b="1" dirty="0"/>
              <a:t> </a:t>
            </a:r>
            <a:r>
              <a:rPr lang="en-US" sz="2800" b="1" dirty="0" smtClean="0"/>
              <a:t> </a:t>
            </a:r>
            <a:endParaRPr lang="en-US" sz="2800" b="1" dirty="0"/>
          </a:p>
          <a:p>
            <a:pPr>
              <a:lnSpc>
                <a:spcPct val="90000"/>
              </a:lnSpc>
              <a:buFontTx/>
              <a:buNone/>
            </a:pPr>
            <a:r>
              <a:rPr lang="en-US" sz="2400" b="1" dirty="0">
                <a:latin typeface=".VnTime" pitchFamily="34" charset="0"/>
              </a:rPr>
              <a:t>  </a:t>
            </a:r>
            <a:endParaRPr lang="pt-BR" sz="2400" b="1" dirty="0">
              <a:latin typeface=".VnTime" pitchFamily="34" charset="0"/>
            </a:endParaRPr>
          </a:p>
        </p:txBody>
      </p:sp>
      <p:graphicFrame>
        <p:nvGraphicFramePr>
          <p:cNvPr id="3" name="Diagram 2"/>
          <p:cNvGraphicFramePr/>
          <p:nvPr/>
        </p:nvGraphicFramePr>
        <p:xfrm>
          <a:off x="990600" y="1752600"/>
          <a:ext cx="7467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2&quot; unique_id=&quot;10068&quot;&gt;&lt;object type=&quot;3&quot; unique_id=&quot;10069&quot;&gt;&lt;property id=&quot;20148&quot; value=&quot;5&quot;/&gt;&lt;property id=&quot;20300&quot; value=&quot;Slide 1 - &amp;quot;&amp;#x0D;&amp;#x0A;Bµi I &amp;#x0D;&amp;#x0A;&amp;#x0D;&amp;#x0A; Kh¸i niÖm vÒ TrÎ Em &amp;#x0D;&amp;#x0A;vµ QuyÒn trÎ Em, &amp;#x0D;&amp;#x0A;giíi thiÖu C«ng ­íc  LHQ vÒ TE &amp;#x0D;&amp;#x0A;&amp;quot;&quot;/&gt;&lt;property id=&quot;20307&quot; value=&quot;257&quot;/&gt;&lt;/object&gt;&lt;object type=&quot;3&quot; unique_id=&quot;10070&quot;&gt;&lt;property id=&quot;20148&quot; value=&quot;5&quot;/&gt;&lt;property id=&quot;20300&quot; value=&quot;Slide 2 - &amp;quot;H§ 1: T×m hiÓu trÎ em lµ ai?                     &amp;#x0D;&amp;#x0A;  Th¶o luËn:&amp;#x0D;&amp;#x0A;  Nªu nh÷ng ®iÓm gièng vµ kh¸c nhau gi÷a ng­êi lín &quot;/&gt;&lt;property id=&quot;20307&quot; value=&quot;258&quot;/&gt;&lt;/object&gt;&lt;object type=&quot;3&quot; unique_id=&quot;10071&quot;&gt;&lt;property id=&quot;20148&quot; value=&quot;5&quot;/&gt;&lt;property id=&quot;20300&quot; value=&quot;Slide 3 - &amp;quot;Sự khác và giống nhau giữa người lớn và trẻ em&amp;quot;&quot;/&gt;&lt;property id=&quot;20307&quot; value=&quot;273&quot;/&gt;&lt;/object&gt;&lt;object type=&quot;3&quot; unique_id=&quot;10080&quot;&gt;&lt;property id=&quot;20148&quot; value=&quot;5&quot;/&gt;&lt;property id=&quot;20300&quot; value=&quot;Slide 5 - &amp;quot; &amp;quot;&quot;/&gt;&lt;property id=&quot;20307&quot; value=&quot;267&quot;/&gt;&lt;/object&gt;&lt;object type=&quot;3&quot; unique_id=&quot;10081&quot;&gt;&lt;property id=&quot;20148&quot; value=&quot;5&quot;/&gt;&lt;property id=&quot;20300&quot; value=&quot;Slide 6&quot;/&gt;&lt;property id=&quot;20307&quot; value=&quot;268&quot;/&gt;&lt;/object&gt;&lt;object type=&quot;3&quot; unique_id=&quot;10082&quot;&gt;&lt;property id=&quot;20148&quot; value=&quot;5&quot;/&gt;&lt;property id=&quot;20300&quot; value=&quot;Slide 9 - &amp;quot;&amp;#x0D;&amp;#x0A;&amp;quot;&quot;/&gt;&lt;property id=&quot;20307&quot; value=&quot;269&quot;/&gt;&lt;/object&gt;&lt;object type=&quot;3&quot; unique_id=&quot;10084&quot;&gt;&lt;property id=&quot;20148&quot; value=&quot;5&quot;/&gt;&lt;property id=&quot;20300&quot; value=&quot;Slide 11&quot;/&gt;&lt;property id=&quot;20307&quot; value=&quot;271&quot;/&gt;&lt;/object&gt;&lt;object type=&quot;3&quot; unique_id=&quot;10656&quot;&gt;&lt;property id=&quot;20148&quot; value=&quot;5&quot;/&gt;&lt;property id=&quot;20300&quot; value=&quot;Slide 4 - &amp;quot;   &amp;quot;&quot;/&gt;&lt;property id=&quot;20307&quot; value=&quot;281&quot;/&gt;&lt;/object&gt;&lt;object type=&quot;3&quot; unique_id=&quot;10658&quot;&gt;&lt;property id=&quot;20148&quot; value=&quot;5&quot;/&gt;&lt;property id=&quot;20300&quot; value=&quot;Slide 7 - &amp;quot;&amp;#x0D;&amp;#x0A;- QuyÒn lµ nh÷ng ®ßi hái c¬ b¶n vµ chÝnh ®¸ng mét con ng­êi ph¶i ®­îc h­ëng hoÆc ®­îc lµm. &amp;#x0D;&amp;#x0A;&amp;#x0D;&amp;#x0A;- QuyÒn ®­îc c«ng nhË&quot;/&gt;&lt;property id=&quot;20307&quot; value=&quot;275&quot;/&gt;&lt;/object&gt;&lt;object type=&quot;3&quot; unique_id=&quot;10659&quot;&gt;&lt;property id=&quot;20148&quot; value=&quot;5&quot;/&gt;&lt;property id=&quot;20300&quot; value=&quot;Slide 8&quot;/&gt;&lt;property id=&quot;20307&quot; value=&quot;276&quot;/&gt;&lt;/object&gt;&lt;object type=&quot;3&quot; unique_id=&quot;10661&quot;&gt;&lt;property id=&quot;20148&quot; value=&quot;5&quot;/&gt;&lt;property id=&quot;20300&quot; value=&quot;Slide 10 - &amp;quot;TẠI SAO PHẢI XÂY DỰNG CÁC QUYỀN CHO TRẺ EM &amp;quot;&quot;/&gt;&lt;property id=&quot;20307&quot; value=&quot;297&quot;/&gt;&lt;/object&gt;&lt;object type=&quot;3&quot; unique_id=&quot;10663&quot;&gt;&lt;property id=&quot;20148&quot; value=&quot;5&quot;/&gt;&lt;property id=&quot;20300&quot; value=&quot;Slide 13&quot;/&gt;&lt;property id=&quot;20307&quot; value=&quot;289&quot;/&gt;&lt;/object&gt;&lt;object type=&quot;3&quot; unique_id=&quot;10664&quot;&gt;&lt;property id=&quot;20148&quot; value=&quot;5&quot;/&gt;&lt;property id=&quot;20300&quot; value=&quot;Slide 14&quot;/&gt;&lt;property id=&quot;20307&quot; value=&quot;290&quot;/&gt;&lt;/object&gt;&lt;object type=&quot;3&quot; unique_id=&quot;10665&quot;&gt;&lt;property id=&quot;20148&quot; value=&quot;5&quot;/&gt;&lt;property id=&quot;20300&quot; value=&quot;Slide 15&quot;/&gt;&lt;property id=&quot;20307&quot; value=&quot;291&quot;/&gt;&lt;/object&gt;&lt;object type=&quot;3&quot; unique_id=&quot;10666&quot;&gt;&lt;property id=&quot;20148&quot; value=&quot;5&quot;/&gt;&lt;property id=&quot;20300&quot; value=&quot;Slide 16&quot;/&gt;&lt;property id=&quot;20307&quot; value=&quot;292&quot;/&gt;&lt;/object&gt;&lt;object type=&quot;3&quot; unique_id=&quot;10667&quot;&gt;&lt;property id=&quot;20148&quot; value=&quot;5&quot;/&gt;&lt;property id=&quot;20300&quot; value=&quot;Slide 17&quot;/&gt;&lt;property id=&quot;20307&quot; value=&quot;293&quot;/&gt;&lt;/object&gt;&lt;object type=&quot;3&quot; unique_id=&quot;10670&quot;&gt;&lt;property id=&quot;20148&quot; value=&quot;5&quot;/&gt;&lt;property id=&quot;20300&quot; value=&quot;Slide 18 - &amp;quot; Sự phân chia thµnh bèn nhãm quyÒn chØ lµ c¸ch chia t­¬ng ®èi, thùc tÕ kh«ng cã ranh giíi gi÷a c¸c nhãm quyÒn, bëi&quot;/&gt;&lt;property id=&quot;20307&quot; value=&quot;296&quot;/&gt;&lt;/object&gt;&lt;object type=&quot;3&quot; unique_id=&quot;12012&quot;&gt;&lt;property id=&quot;20148&quot; value=&quot;5&quot;/&gt;&lt;property id=&quot;20300&quot; value=&quot;Slide 12 - &amp;quot;CÊu tróc cña C«ng ­íc&amp;#x0D;&amp;#x0A;&amp;quot;&quot;/&gt;&lt;property id=&quot;20307&quot; value=&quot;298&quot;/&gt;&lt;/object&gt;&lt;/object&gt;&lt;object type=&quot;8&quot; unique_id=&quot;10104&quot;&gt;&lt;/object&gt;&lt;/object&gt;&lt;/database&gt;"/>
  <p:tag name="SECTOMILLISECCONVERT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1084</TotalTime>
  <Words>1085</Words>
  <Application>Microsoft Office PowerPoint</Application>
  <PresentationFormat>On-screen Show (4:3)</PresentationFormat>
  <Paragraphs>156</Paragraphs>
  <Slides>22</Slides>
  <Notes>0</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3" baseType="lpstr">
      <vt:lpstr>.VnArial</vt:lpstr>
      <vt:lpstr>.VnTime</vt:lpstr>
      <vt:lpstr>.VnTimeH</vt:lpstr>
      <vt:lpstr>Arial</vt:lpstr>
      <vt:lpstr>Calibri</vt:lpstr>
      <vt:lpstr>Constantia</vt:lpstr>
      <vt:lpstr>Times New Roman</vt:lpstr>
      <vt:lpstr>Wingdings</vt:lpstr>
      <vt:lpstr>Wingdings 2</vt:lpstr>
      <vt:lpstr>Flow</vt:lpstr>
      <vt:lpstr>Clip</vt:lpstr>
      <vt:lpstr>   Bài 1  Công ước Liên hiệp quốc  về  Quyền trẻ em    </vt:lpstr>
      <vt:lpstr> </vt:lpstr>
      <vt:lpstr> </vt:lpstr>
      <vt:lpstr> </vt:lpstr>
      <vt:lpstr> </vt:lpstr>
      <vt:lpstr> - Những nhu cầu cơ bản nhất có lúc được đề cập đến như là “các quyền”   - Quyền là những đòi hỏi cơ bản và chính đáng mà một con người phải được hưởng hoặc được làm.   - Quyền được công nhận về mặt pháp lí và được quy định trách nhiệm, nghĩa vụ với mọi người, phải được tôn trọng, bảo vệ và đáp ứng.</vt:lpstr>
      <vt:lpstr> </vt:lpstr>
      <vt:lpstr>PowerPoint Presentation</vt:lpstr>
      <vt:lpstr>PowerPoint Presentation</vt:lpstr>
      <vt:lpstr>PowerPoint Presentation</vt:lpstr>
      <vt:lpstr>PowerPoint Presentation</vt:lpstr>
      <vt:lpstr>TẠI SAO PHẢI XÂY DỰNG CÁC QUYỀN CHO TRẺ EM </vt:lpstr>
      <vt:lpstr> CÔNG ƯỚC LHQ VỀ QTE  </vt:lpstr>
      <vt:lpstr>    Ký kết :         Báo hiệu việc sẵn sàng xem xét Phê chuẩn: Trở thành nước thành viên Thực hiện: Thành lập cơ quan chuyên trách,                    hài hòa luật, xây dựng chương trình                    hành động tổ chức thực hiện Giám sát:  Kiếm tra xem xét những điều đã làm                     được, chưa làm được Báo cáo:  Báo cáo cho UBLHQ về quyền trẻ em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Bµi I   Kh¸i niÖm vÒ TrÎ Em  vµ QuyÒn trÎ Em, giíi thiÖu CU LH vÒ TE</dc:title>
  <dc:creator>vnc</dc:creator>
  <cp:lastModifiedBy>Pham Ha Anh</cp:lastModifiedBy>
  <cp:revision>57</cp:revision>
  <dcterms:created xsi:type="dcterms:W3CDTF">2010-06-26T10:02:46Z</dcterms:created>
  <dcterms:modified xsi:type="dcterms:W3CDTF">2017-05-04T13:54:21Z</dcterms:modified>
</cp:coreProperties>
</file>